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07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508" r:id="rId16"/>
    <p:sldId id="2355" r:id="rId17"/>
    <p:sldId id="25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07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508"/>
            <p14:sldId id="2355"/>
            <p14:sldId id="2509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TRUTH. PART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32F07-0F7F-7678-E98E-60101A732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B306B-FD8D-C538-618D-4784A4560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 air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get some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you look overwhelmed.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08D50D-FB3A-DA2D-474A-635AA058B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944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970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milkshakes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cokes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please. Thank you.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4FD0FB-9B7C-B68F-2DC9-3EC22D0F2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the sea, kiss me!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moonlight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6852D-A5CD-21F5-8AD3-5E6EA5652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kitten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disappear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you, Marinette? Where do you go when you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86853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overwhelm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cabinet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diary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mosquito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0324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401689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401689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FBB35-BB1D-D3BB-AD4A-ECB10F3ED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87D6A-B552-6506-37B7-1A7BE810751D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85F1EB-70B5-23DE-926B-04824F7BE6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5FCC876-0698-74CC-8C39-7C7BF63D63C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86DDD7B1-1498-EACF-566F-A422188281C9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1107A7-AD08-603C-C792-8505C479FB3F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127C9A4-9017-326C-7822-574243DA5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5518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cabinet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diary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mosquito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overwhelm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F00240E-518C-CFAC-612C-BCF773DF8443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100BECE-0FD4-579E-8330-7817488F54B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FBF795F-6086-5B54-1CB5-9FFCF12C18F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18F8CD9-C5B3-19C1-BBE8-7F3D2DDEC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0324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E4C620-3A3D-F977-5C94-F909F4D38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3FC419-CDAB-183E-0918-B88572E72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401689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6211E0-639B-E35A-70AA-8D54BB677B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401689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1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149534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must have a holder to go out in the human world.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cannot be recorded in photos or videos.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had a date with Adrien yesterday.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Luka buys two milkshakes.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gives Luka a gift.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365CC-059C-3B2B-2A16-884829ED2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B692B90-1AAB-2A5C-6197-7CA36D754012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FB56D83-6AC1-652C-CD1A-98490363EDF0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C537F3C-B925-F76A-8B98-E7D7FC07BE8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8FD6B4-A382-4237-43C4-5E2E79B5DFE4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B77E5F-6B62-12ED-1FA0-FDAB8A9C102F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F968B7-76E1-1C21-0FC0-C88440DB42A1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D3F13B-330D-FCE6-3E73-F0FD8274A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004734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must have a holder to go out in the human world.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cannot be recorded in photos or videos.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had a date with Adrien yesterday.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Luka buys two milkshakes.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gives Luka a gift.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00129991-7FCF-0ABF-8F68-6385224E6E83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44638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busted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破损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bʌstɪd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chaotic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混乱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keɪˈɒtɪk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meteorite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陨石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miːtiəraɪt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molten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熔化的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məʊltᵊn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napkins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餐巾纸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næpkɪnz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parallel world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平行世界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pærəlɛl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wɜːld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thirsty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口渴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l-GR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θ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ɜːsti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unify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统一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juːnɪfaɪ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weird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奇怪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keɪˈɒtɪk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餐巾纸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口渴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F9B79-D377-3794-95B0-0945D4320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F389577-E909-68E6-49A2-53BEE4B6A998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D17BC87-B593-7483-294E-2D1343670C2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9E061BD-33A6-0680-C20A-B962CD53F44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35E9F24-62EB-5FFC-55E9-38D10945B029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keɪˈɒtɪk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chaotic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餐巾纸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napkins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口渴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thirsty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847F9B-9CB2-B29A-9A63-D12953AA97B4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2055A33-8EB6-B463-EC1F-469A8C46597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911B73A-6F8F-1781-F681-2EE21741C1C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6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TRUTH. </a:t>
            </a:r>
            <a:r>
              <a:rPr lang="en-GB" sz="5400" b="1">
                <a:solidFill>
                  <a:srgbClr val="FFFF00"/>
                </a:solidFill>
                <a:cs typeface="Arial" panose="020B0604020202020204" pitchFamily="34" charset="0"/>
              </a:rPr>
              <a:t>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Luka: So you ready?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Ready for what?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Luka: Well... our date. 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Sabine: Marinette, Luka is waiting for you!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Right! Haha okay. I'll be right there! And remember, be good. Hide, Tikki.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Sabine: Wasn't your date with Luka supposed to be yesterday?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Is it "you are the popcorn of my life"?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Luka: Nope. It was "the donut of my life".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Of course! "The donut", featured on the "Candy Apple" album! His food phase, my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favorite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 Two points for you.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Luka: I got another one: "I gave up everything..."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"... but my dreams!"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I'm sorry about earlier. There were mosquitoes on the boat, I thought we needed some insect repellent but the drug store was closed so I had to.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Luka: Shh, listen, the song of the water. If you listen carefully at this very spot under the bridge, you'll hear a melody. You know,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 never knew my father and my mom would never bring herself to tell me.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07127C-8868-2BCF-9AD9-1C622595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643103" y="-110257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643103" y="-110257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681" y="-68087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my secret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diary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54E71B-BA86-EF3B-2EC7-6153185EC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toys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squishies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Alya! What do you think of my new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Pretty cute, right?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42608</TotalTime>
  <Words>535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Truth. Part 1</dc:title>
  <dc:creator/>
  <cp:lastModifiedBy>Mohammed Baybars Mehdi</cp:lastModifiedBy>
  <cp:revision>9283</cp:revision>
  <dcterms:created xsi:type="dcterms:W3CDTF">2017-12-17T18:25:04Z</dcterms:created>
  <dcterms:modified xsi:type="dcterms:W3CDTF">2025-07-21T11:52:31Z</dcterms:modified>
</cp:coreProperties>
</file>