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504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505" r:id="rId16"/>
    <p:sldId id="2355" r:id="rId17"/>
    <p:sldId id="250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504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505"/>
            <p14:sldId id="2355"/>
            <p14:sldId id="2506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3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05/04/2025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4/5/2025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CAT BLANC. </a:t>
            </a:r>
            <a:r>
              <a:rPr lang="en-GB" sz="3800" b="1">
                <a:solidFill>
                  <a:srgbClr val="FFFF00"/>
                </a:solidFill>
                <a:cs typeface="Arial" panose="020B0604020202020204" pitchFamily="34" charset="0"/>
              </a:rPr>
              <a:t>PART 2</a:t>
            </a:r>
            <a:endParaRPr lang="en-GB" sz="3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6784A-2772-CF10-71B8-433F5425F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7B7AE-ABC2-89B2-2B1D-00B7E49C2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Blanc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I'm giving you the infinite power of destruction!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FC97D-0196-00B5-2610-08BC677FE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000" y="381600"/>
            <a:ext cx="6660000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lucky charm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rubber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must not throw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here and now.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4CB1066-531E-8FB2-99EB-8C0375409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brought you a gift from your fan club in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DLU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4C9DEE-01AD-4BBD-C6B8-DB4DA75D1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kitten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kitty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 roof, all alone without his lady...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84213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fragile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despair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moth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eraser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00324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93" y="2401689"/>
            <a:ext cx="1980000" cy="198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978" y="2401689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B313F-11A2-DAFE-6DFB-07D26A5B5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5D6C809-CA71-3E1D-8EBC-B5449616A4A0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9F944BF-7596-85BB-411E-D818CFC9658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2BE0773-C36F-6B7C-4130-A6AFB17AF672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CB4F7F43-B4D3-6B18-56BC-2CDD667E41AC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13C86A3-ABA4-19FC-DBE2-2746D75D9979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63CD6BF-521B-447F-2770-933CED77F4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737423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despair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eraser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fragile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moth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43563BCF-015A-127E-0500-66B7D44EE568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8691009-313C-9D55-9FB4-ECDA381949F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07B294B-4B6E-94CC-AC71-B4578A8EF8C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A459980-FDC4-930C-4081-3DF369F242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00324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3EB96-9E26-81B7-8D12-2836E2C61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CE6206-10D7-162E-15E8-009F9D4AE9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93" y="2401689"/>
            <a:ext cx="1980000" cy="19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1F0A5E-0698-CFDA-5F84-9B5F83D2A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978" y="2401689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6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859538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Nathalie knows Adrien is Cat Noir.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Hawk Moth wants to save his wife.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Marinette goes back 20 minutes to fix everything.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Marinette tells Adrien she has a gift from his Chinese fan club.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The gift is a green beret.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01D34-1B52-1079-09B2-2F0827DCE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A98B6F7-FEAE-3905-A9FF-0FB8D5B959BA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703D08C-93D8-0D76-9FA7-67C1106A1A54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C403959-F5A1-975C-ABB0-57F88C17D0FB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665F630-08E9-A856-C651-5BB7EE3DB7F3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329CDA0-C2F7-755A-1ECE-435455AB4CAE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DDD0416-FCB7-2C7B-8353-5A42D23EAE3E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3A5494B-FFFD-C35D-4344-DD48B8EE84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751380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Nathalie knows Adrien is Cat Noir.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Hawk Moth wants to save his wife.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Marinette goes back 20 minutes to fix everything.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Marinette tells Adrien she has a gift from his Chinese fan club.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The gift is a green beret.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DE734F2A-CDAF-53DA-B992-6DBC4BEFA582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71558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exchange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交换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ɪksˈʧeɪnʤ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infinite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无限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ɪnfɪnət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masterpiece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杰作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mɑːstəpiːs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merge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合并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mɜːʤ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obey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服从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əʊˈbeɪ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resist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抵抗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rɪˈzɪst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strike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打击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straɪk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trigger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触发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trɪɡə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utter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说出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ʌtə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交换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服从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trɪɡə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2111C-BCC9-10EE-A081-179E86467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9DA8F4D-4E12-55E0-5A58-9AF2F1391C78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9DDB98C-3082-04EF-5573-926485B68F4C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32AA79F-5636-E3D4-07A0-FD9B47EDB592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0514CC71-4545-2B4B-FD58-A00A1DF4C0D1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交换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exchange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服从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obey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trɪɡə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trigger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753A247-AC50-D450-6010-53AA3A8488A6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27E230B-9D1E-240C-8E36-1E84D8B9AC8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BD00A7F-7A2E-7644-4DB4-FE6DBAFB338A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018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CAT BLANC.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I thought our identities were supposed to remain a secret!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Everything will be okay, I promise.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Hawk Moth: Nathalie? Nathalie!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Nathalie: It's Adrien. Your son... he's... he's Cat Noir.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Hawk Moth: Cat Noir, my own son? The Miraculous will soon be mine!!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Hawk Moth: We can save your mother using your Miraculous and hers!!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No! Just stop!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Don't listen to him! You know there'd be a terrible price to pay in exchange!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Hawk Moth: If she really loved you, she'd let you save your mother!!!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Stop it! Stop it! Stop it!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Marinette, what happened?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What's wrong?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You're still calling me Marinette. You're not supposed to know who I am. It means that if I use my Miraculous Ladybug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to fix everything now...</a:t>
            </a:r>
          </a:p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Bunnyx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You'll still have this memory of her.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Of course! I'm gonna fix everything, Cat Noir, I promise!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B63994B-2276-C660-AFBF-092DBF6E8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8588" y="423771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thought 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were supposed to remain a secret!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identities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powers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names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B13B79-E5BC-76A8-99D9-442040458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grandma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save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using your Miraculous and hers!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42471</TotalTime>
  <Words>522</Words>
  <Application>Microsoft Office PowerPoint</Application>
  <PresentationFormat>Widescreen</PresentationFormat>
  <Paragraphs>80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Cat Blanc. Part 2</dc:title>
  <dc:creator/>
  <cp:lastModifiedBy>Mohammed Baybars Mehdi</cp:lastModifiedBy>
  <cp:revision>9245</cp:revision>
  <dcterms:created xsi:type="dcterms:W3CDTF">2017-12-17T18:25:04Z</dcterms:created>
  <dcterms:modified xsi:type="dcterms:W3CDTF">2025-04-05T13:09:11Z</dcterms:modified>
</cp:coreProperties>
</file>