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500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501" r:id="rId16"/>
    <p:sldId id="2355" r:id="rId17"/>
    <p:sldId id="250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500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501"/>
            <p14:sldId id="2355"/>
            <p14:sldId id="2502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21/07/2025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CAT BLANC. PART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80F544-BD0C-9976-3F2C-08089AE7F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51394-2018-6A29-453D-28531FF21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centipede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sentimonster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centimetre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That's not a statue, Marinette. It's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A7956D-AED1-86CB-49C0-F127F12B6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0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socks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Okay Adrien, this whole thing smells like rotten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AFC286-6F17-E116-41C4-06B85651B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me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Marinette!!!!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cookie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kiss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43D669-3325-473A-E627-FF5C0AC22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out of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now!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03657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burrow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embroidery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mischief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trophy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01931" y="2443061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925" y="2401689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93" y="2401689"/>
            <a:ext cx="1980000" cy="198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78" y="2401689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8DE34-DB91-E887-2F3E-8B363DC6A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C6CF2BC-ED2B-8436-CC30-3B9FDD3A1245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CD958B7-A838-DE9E-826E-EFBD92E3E27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8F58E9F-0B92-A8B5-E8F7-DBD3FCCD02CE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F1F6767A-E63C-1D84-1E5B-1FF730AD7AB5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972F671-66CE-17F7-794E-091505801D90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0AD25AB-BCE2-7307-8164-59C2EBBFD4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036423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trophy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mischief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embroidery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burrow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04812EF9-7D1A-4A9C-DBE1-DDC6281F203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3E916FB-5F57-49F9-334F-578AC4B59F8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64213E9-8CE2-03F8-BAC1-29547B181E2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D4461DC-22B3-47B2-ABBD-D087582CCB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01931" y="2443061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B6BE157-7DA7-5CF1-D28E-95EE7736F5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925" y="2401689"/>
            <a:ext cx="1980000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CB285F-5BD4-D0BA-7100-016D738FA6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93" y="2401689"/>
            <a:ext cx="1980000" cy="19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1A7D3F-7B36-ACBA-1981-49B0A68B3C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78" y="2401689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5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045002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Tikki doesn't warn Marinette about using her powers for personal reasons.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Ladybug sleeps in Adrien's bed.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Adrien realises Marinette is Ladybug.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 causes a disaster in the future.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Adrien tells Marinette that he loves her.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3C157-5158-0AC7-B54F-F32F6F589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E849F67-2F04-A36C-FE24-A0D1B1DDCCBF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EDBB429-922E-50FA-B072-B21E79C62FE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A9CF957-CF1D-D39A-48F9-6A0A01E5ACE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9F36547-7111-9845-1F2B-FAC199A96F3A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C21B0D6-EB54-CFB8-FD93-F45B3AF4D3A5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C772EFE-0C0D-2856-EAB1-8036BDB59BA0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CB120D8-9F73-3B6A-C634-2A74F7A3B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252207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Tikki doesn't warn Marinette about using her powers for personal reasons.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Ladybug sleeps in Adrien's bed.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Adrien realises Marinette is Ladybug.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 causes a disaster in the future.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Adrien tells Marinette that he loves her.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A18A2C6A-F79C-5EE3-B018-F64395F195D0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8442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ceremony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典礼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sɛrɪməni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event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活动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ɪˈvɛnt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interfere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干扰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ɪntəˈfɪə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personal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个人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pɜːsᵊnᵊl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plush toy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毛绒玩具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plʌʃ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 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tɔɪ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rotten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烂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rɒtᵊn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skates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溜冰鞋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skeɪts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sleepover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过夜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sliːpəʊvə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unusual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不寻常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ʌnˈjuːʒuəl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plʌʃ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 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tɔɪ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溜冰鞋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过夜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0832C-4855-1730-1C15-ABB8F9421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B516BC9-2DBC-363B-E119-B723B0C7755E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E5041F2-E8B3-9799-7D4B-6EC33556C48C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750B06A-4591-343D-04BC-BFD43BA5649A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D191CFD4-4AAF-3657-7F66-62F604D9B0B2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plʌʃ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 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tɔɪ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plush toy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溜冰鞋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skates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过夜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sleepover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03064A7-59EB-C19B-D977-86E989038920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A7E8999-66F1-FE05-F610-2E1D468376A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142084D-3327-9E92-9AB3-1C70BB896E6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089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CAT BLANC.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Alya: The only way you'll know is to tell him how you really feel!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I know, but... 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Rose: That's it, Marinette! No more picnics, sleepovers, or going to the movies with us until you give him that gift!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How is Adrien's supposed to know you're thinking of him if you don't give him your gift?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Tikki: Maybe you can give him his present tomorrow at school?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No. You heard what Rose said. I can't back out again. Since he's not back yet,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I can go through the window!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Tikki: Oh, no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no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no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! You know it's not a good idea to use your powers for personal reasons.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I'll be quick, Tikki, no one will ever know!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Blanc: Now you're breaking more than my heart, Marinette!!!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what?! what did you say?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Blanc: Give me a hug... Marinette!!!!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you're wrong! I'm not Marinette! it's impossible, I never told you anything!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Ladybug?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Bunnyx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Oh, no! what have you done, Marinette?!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D07A68-0F84-C3C9-3C19-76090BCD5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8"/>
            <a:chOff x="2880011" y="381601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011" y="381601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89" y="423771"/>
              <a:ext cx="3382505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thinking, maybe Adrien doesn't like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berets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girls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hats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76EBA8-6AB8-C7BC-420B-BDAB05E4B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Miraculous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gifts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know it's not a good idea to use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personal reasons. 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42336</TotalTime>
  <Words>526</Words>
  <Application>Microsoft Office PowerPoint</Application>
  <PresentationFormat>Widescreen</PresentationFormat>
  <Paragraphs>81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Cat Blanc. Part 1</dc:title>
  <dc:creator/>
  <cp:lastModifiedBy>Mohammed Baybars Mehdi</cp:lastModifiedBy>
  <cp:revision>9196</cp:revision>
  <dcterms:created xsi:type="dcterms:W3CDTF">2017-12-17T18:25:04Z</dcterms:created>
  <dcterms:modified xsi:type="dcterms:W3CDTF">2025-07-21T11:51:44Z</dcterms:modified>
</cp:coreProperties>
</file>