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500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501" r:id="rId16"/>
    <p:sldId id="2355" r:id="rId17"/>
    <p:sldId id="250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500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501"/>
            <p14:sldId id="2355"/>
            <p14:sldId id="250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4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05/04/2025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FEAST. PART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B7703-D174-BB9F-1645-0FE91AFDA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BB515B-11D3-6CF8-5F23-7D9E8FA8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388575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decrepit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feeble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guardian of the Miraculous is this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old man?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CC58F-6840-9511-C772-0FA89E6F1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388810" y="423770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tongue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 no, not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3AE82DB-65A5-3574-5465-4811D76ED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472609" y="346458"/>
              <a:ext cx="3460042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surprising reappearance of this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Tibetan mountains.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temple</a:t>
            </a: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</a:t>
            </a: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palace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C4CF0-E8B7-3C6B-86AA-F8A738BD6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388575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Mayura</a:t>
            </a: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Hawk Moth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that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knows who I am, it's too dangerous for me to live here.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07178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temple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staff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monk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triumph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3609" y="2401689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925" y="2401689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3075" y="2436309"/>
            <a:ext cx="198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7184" y="2439000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CAD3D-8EDF-2178-272C-06E7626C4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4113A38-C993-83E0-27A2-B58822B09F50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7083493-A6C9-DD68-346A-CAAB54E31A55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55D53C3-98DF-AB0A-3440-C12E966C3C8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6DBDC831-E2C1-07F4-9773-45144B78F17A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3B3580C-B804-EABE-9C52-5D04641388FB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D112A21-A701-11EA-53D3-A67BBAFE5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05779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monk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temple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triumph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staff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DD2075E0-04C6-4119-A2BC-67038FAD807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3602C93-16E2-655A-7ADF-797F82FF4404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7B3038C-54B6-5BA4-F4A9-60DD0F9F0DE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673E98B-ACB8-F134-5699-82554B67FB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3609" y="2401689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EFDDA0-49CE-FCB0-DFDC-27500275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925" y="2401689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6425CF-C3C0-681A-006E-BEE8157B2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3075" y="2436309"/>
            <a:ext cx="1980000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6CEB6E-5771-5848-3FE8-ADD79324C8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7184" y="2439000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61629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Wayzz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writes Adrien and Marinette a letter.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Adrien and Marinette ride a bus.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Feast eats ice cream.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Ladybug finds Cat Noir's staff with a metal detector.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Master Fu is moving house.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D2112-65B8-8617-7854-F9F1495D5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7CBCA85-8E56-4F96-75B5-F35A5BCE96A0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C7E4B4-77C5-CB6A-3ADF-75DFCEBD63F2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55CA00-6C1B-CD62-E847-7B945D1DDF5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BE57639-E2BC-1505-B22E-ACC08D32BBC2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406C959-708D-332F-F8C7-46297D2829E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2BC4709-46EB-9A0C-8CD4-D81591EAF55B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DC301B3-8FFD-421C-A6CA-027D51131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62299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Wayzz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writes Adrien and Marinette a letter.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Adrien and Marinette ride a bus.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Feast eats ice cream.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Ladybug finds Cat Noir's staff with a metal detector.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Master Fu is moving house.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F29D2699-A8FC-CA52-9C98-A8FC9AF9D6ED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5325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devour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吞噬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dɪˈvaʊə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encounter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遭遇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ɪnˈkaʊntə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futile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徒劳的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fjuːtaɪl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haunting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困扰的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hɔːntɪŋ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honour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荣誉的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ɒnə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metal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金属的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mɛtᵊl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relish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享受的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rɛlɪʃ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risk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风险的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rɪsk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shortcut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捷径的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ʃɔːtkʌt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fjuːtaɪl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金属的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ʃɔːtkʌt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0DA78-FA3D-0945-89EA-D8FF0FF55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B053E6D-1E31-595F-66B0-4F6CB7D848ED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5F19053-AF3E-C031-AF1E-9B8648AD7F06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B008865-2F2C-5AEE-5A76-149215021954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CE97B1F-9FA2-E69A-F35F-75E129CACF08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fjuːtaɪl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futile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金属的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metal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ʃɔːtkʌt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shortcut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984292-FFA8-2A9E-F67D-FA13DD9628E1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0EE675B-8982-5E95-BCC2-AA443CA7D9A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98B478-D2EC-2C3E-91A0-50F718E8EEE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388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FEAST.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Cat Noir? Is that you?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Of course it is. Who else would you expect by your side?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Isn't that costume of yours a little unsafe?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Only on the outside. I've got a helmet and pads on under my banana peel, Bugaboo.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Master Fu: Hey! Leave them alone! I'm the one you have been wanting the past one hundred and seventy-two years!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Hawk Moth: The guardian of the Miraculous is this decrepit old man?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Master Fu: Looking for this?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Feast: Yum, yum! Miraculous!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Hawk Moth: You won't have any trouble getting rid of him, Feast!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Whatever he swallows gets sealed here forever.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In that case, we'd better hurry up and figure out where the Master's staff is hiding.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Master Fu: Farewell, my dear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Wayzz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. You're the best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kwami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I could have ever hoped to have by my side all these years.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Wayzz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It's been an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honor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 to be your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kwami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98D66C-15A2-18F5-66A7-172EE7BCA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388588" y="423771"/>
              <a:ext cx="3460042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Feast is attracted by the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Miraculous's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scent</a:t>
            </a: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</a:t>
            </a: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smell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16775E-F90C-001E-D74F-5F8749447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388575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helmet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I've got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pads on under my banana peel, Bugaboo.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42190</TotalTime>
  <Words>502</Words>
  <Application>Microsoft Office PowerPoint</Application>
  <PresentationFormat>Widescreen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Feast. Part 2</dc:title>
  <dc:creator/>
  <cp:lastModifiedBy>Mohammed Baybars Mehdi</cp:lastModifiedBy>
  <cp:revision>9199</cp:revision>
  <dcterms:created xsi:type="dcterms:W3CDTF">2017-12-17T18:25:04Z</dcterms:created>
  <dcterms:modified xsi:type="dcterms:W3CDTF">2025-04-05T12:48:11Z</dcterms:modified>
</cp:coreProperties>
</file>