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01" r:id="rId4"/>
    <p:sldId id="250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99" r:id="rId16"/>
    <p:sldId id="2355" r:id="rId17"/>
    <p:sldId id="24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01"/>
            <p14:sldId id="250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99"/>
            <p14:sldId id="2355"/>
            <p14:sldId id="249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03/04/2025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FEAST.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4859C-5ED7-0966-143C-55A78FBF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51394-2018-6A29-453D-28531FF21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65698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672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75" y="423770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centipede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sentimonster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centimetre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not a statue, Marinette. It's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89FAA-4E72-DF57-047F-84118B30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74970" y="423770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comrade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colleague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 wanted was a nice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4DFA70-5EF8-EEF7-3DA7-5C23FE13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472609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and Cat Noir will give me your Miraculous back and I'll leave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2398A3-7514-56E9-14BA-89B0A949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75" y="423770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smelling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sniffing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talents go way beyond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b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cheese, young man.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01577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frustrated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dizzy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emblem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32" y="2401689"/>
            <a:ext cx="189725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3531" y="2401689"/>
            <a:ext cx="238089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462D1-FD3C-ED5A-4EC8-E14A6BBD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E2B4ED2-9081-6C96-924F-AF7892F99F8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7798896-702C-F419-944F-85D4F8B53D5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1A39C48-545C-4FF5-07F6-FC3BA98BE7A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628CA1D-EA6F-F5F1-B1F5-39039AA5B5FB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9C854B-A160-494C-2C1D-DC5007137F8D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A67D96D-35FC-5E4C-169D-23AFF5FA8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4597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dizzy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emblem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frustrated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jewels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C2182-6138-9466-8835-759377A593D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E699B54-5AB1-9A77-3367-0F4B3511D69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834AC88-22C3-FFE9-E24D-9FC88AB941A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E0AF31A-4D40-B0E4-CD12-ACA0DE3FD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32" y="2401689"/>
            <a:ext cx="189725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491B10-7F98-DAEE-F275-A68868EF1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DD0B4C-5461-021A-74EB-8B17480DA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22FA64-A6ED-7187-CBF7-2E65044D2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3531" y="2401689"/>
            <a:ext cx="238089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97419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students are at The Louvre museum.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Ladybug is from ancient Greece.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shows Master Fu her blog.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Master Fu always wanted to be a guardian.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can play the piano.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34547-7BA7-804E-9F94-19BE3D3B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A6FA974-764B-3125-9930-DC5F1E3A641B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74F1BD8-6209-7704-66AB-381689C8FC2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6F0A02-4DA0-D081-8B6E-1D8A539BF1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2533D4-E64F-F191-F3E9-2DE4EB65C025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0E2F0D2-9AF7-934A-F093-BDD36CD89796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9D68ECF-7C3C-9A72-F208-F5B92909BF7D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DC15C2-8428-A9FB-15DC-67CAC96B3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6554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students are at The Louvre museum.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Ladybug is from ancient Greece.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shows Master Fu her blog.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Master Fu always wanted to be a guardian.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can play the piano.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CB5C5B3-7CF6-76D1-421D-648D5FA82D3D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3594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consume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消耗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kənˈsjuːm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devour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狼吞虎咽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dɪˈvaʊə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duet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二重奏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djuˈet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futile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无用的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fjuːtaɪl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gawk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呆呆地看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ɡɔːk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honour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荣誉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ɒnə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immune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免疫的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ɪˈmjuːn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inhabitant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居民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ɪnˈhæbɪtənt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气味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5354-D32E-D52B-58C0-D504B9CC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7274023-6A4E-BA5A-014F-7E7C5652B402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B87B537-AD40-6F5F-CAC1-6744AE8F8D1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C4CE3FC-3418-C103-7B0A-22C78870CA9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2AB7BC3-DAB6-3D9F-077C-0564A03838EA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kənˈsjuːm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ɡɔːk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ɪnˈhæbɪtənt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0039A6-653A-6D76-4D15-8A85B2321D2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3FED20F-9E6D-8729-2C62-194855A06E1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AC4AD66-29F6-8833-489D-3B85CD709B2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40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AF21-CFED-D28D-073C-C2E1B035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0034806-2E77-21B0-6595-1ABF9743A406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25544A1-E132-9413-3546-F2309CB4CE5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D42BD45-BD35-9773-E3B4-DDDFC1398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72059A3-909D-CF98-0615-FA6981629F3F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kənˈsjuːm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consume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ɡɔːk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gawk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ɪnˈhæbɪtənt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inhabitant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5999E-9EED-75AA-688C-0A420CEEC13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E65AF1A-2CFE-1B58-19B8-43B6953CD54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2AF005-0EB3-85F7-BF22-81B7A28414C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2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FEAST.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Alix: Huh, looks like the symbol on the Tibetan statue my old man found.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Nathalie, are you okay?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Nathalie: It's nothing, Adrien. Just a dizzy spell.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Maybe we should head home now. 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Alix: According to my old man, the statue is almost two hundred years old!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You and Cat Noir will give me your Miraculous back and I'll leave Paris with the Miracle Box.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 what if it catches up with you this time?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That will be my fate. It's all my fault, after all.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 won't let you leave on your own!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Why the long face?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My mom used to have dizzy spells, just like Nathalie. My father said those weren't serious either.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How about a duet?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You play the piano?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My talents go way beyond sniffing out cheese, young man.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7EF009-DBB5-4F23-F230-F7B877EC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88" y="42377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told me you're gonna stop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Ladybug.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researching</a:t>
            </a: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searching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99125-6F22-C7C5-E55C-E4E029B2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8858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hypnotic</a:t>
            </a: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dizzy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nothing, Adrien. Just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spell.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42195</TotalTime>
  <Words>500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Feast. Part 1</dc:title>
  <dc:creator/>
  <cp:lastModifiedBy>Mohammed Baybars Mehdi</cp:lastModifiedBy>
  <cp:revision>9178</cp:revision>
  <dcterms:created xsi:type="dcterms:W3CDTF">2017-12-17T18:25:04Z</dcterms:created>
  <dcterms:modified xsi:type="dcterms:W3CDTF">2025-04-02T16:48:41Z</dcterms:modified>
</cp:coreProperties>
</file>