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494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497" r:id="rId16"/>
    <p:sldId id="2355" r:id="rId17"/>
    <p:sldId id="24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494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497"/>
            <p14:sldId id="2355"/>
            <p14:sldId id="2498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21/07/2025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KWAMIBUSTER. PART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002CAC-C6FF-1E38-760E-2351848B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BCA460-C142-FAA0-53A0-D8FAB2BAA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banana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melon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Cat Noir is much more appealing than being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80F52B-41C8-7920-D7CF-204779F0D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0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came, we saw, we kicked her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742BDD6-5146-26DF-A9F0-4B56AE381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Ladybug, wait! I wanted to apologize for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GB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Kwami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late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Plagg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9DDADC-9540-663B-F57C-94A470B53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Noir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Adrien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Mister Cat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would you be willing to testify?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654580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clumsy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elementary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addiction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64187" y="2401689"/>
            <a:ext cx="217274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396" y="2401689"/>
            <a:ext cx="2723058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3050" y="2401689"/>
            <a:ext cx="2970000" cy="198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3064" y="2401689"/>
            <a:ext cx="1578306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89B3F-751C-ED38-1B86-4FB65F69D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CDD27D8-800B-7348-00DE-45E8F06685E9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C620F6F-968D-9EEB-2E18-0A40E6405E4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3D392DD-20E1-3CF0-8C32-F83091BB264C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388354CD-971F-B944-4360-029738D5D28C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7FB6F35-CD9D-920C-0C7D-5E2ACDB0B1A0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77DC12C-C162-95D5-1448-DAD64335E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069724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clumsy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addiction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elementary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BBA44216-637D-F072-8EB0-91E5AB6465E8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3DDF21F-1942-949D-D235-08024F0D21D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254E5D5-8F65-5886-6622-B66469DD05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D651309-93DD-C09F-9BDA-5F366BA88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64187" y="2401689"/>
            <a:ext cx="217274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2D67AC-C0FB-3539-A868-97EE7D8E2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396" y="2401689"/>
            <a:ext cx="2723058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66F26C-3489-D60C-5C0D-672E6A5950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3050" y="2401689"/>
            <a:ext cx="2970000" cy="19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C99E4F-864A-725E-52F5-31696696D7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3064" y="2401689"/>
            <a:ext cx="1578306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6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77841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Kwamibuster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captures Plagg.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Cat Noir is disguised as Mr. Banana.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Marinette only takes two Miraculous.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Multimouse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allows herself to be captured.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Cat Noir agrees to testify for Miss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Mendelev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343C0-E34C-B336-546A-24BC3EA2E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A44F3C6-2ABE-2822-C0FD-6BE53F06962C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4D12429-6336-6E5E-342E-CB9CF9432C1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B1ED6E3-3369-8745-C457-7C8CBFA0CF3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671C736-D736-4971-F62A-34D43F9412FD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CD0F08F-6C31-3583-6DDA-F9EFC594BEA7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87A2C4C-DDE8-8E3C-8414-63893DEB12E7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93BEC5D-23BE-5534-5162-6E6F5F992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030282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Kwamibuster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captures Plagg.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Cat Noir is disguised as Mr. Banana.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Marinette only takes two Miraculous.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Multimouse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allows herself to be captured.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Cat Noir agrees to testify for Miss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Mendelev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8278E548-BD36-27EA-809B-38C59B2EA459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83674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aware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意识到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əˈweə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claim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声称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kleɪm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consequence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后果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kɒnsɪkwəns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convince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说服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kənˈvɪns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doom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厄运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duːm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mysterious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神秘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mɪˈstɪəriəs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owner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主人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əʊnə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squeak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吱吱声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skwiːk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testify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作证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tɛstɪfaɪ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kɒnsɪkwəns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神秘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主人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5473C-08EB-C12A-D0CB-74F49B6B1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71C0149-9029-97CD-F07F-624D3F8CF4E3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EE72613-2448-AAB7-05A6-EEAADAE36C1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0ED7074-CE18-952A-5359-AA91D5933A1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47AD28E-B95C-EBF4-2A88-9C78AFF6B86D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kɒnsɪkwəns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consequence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神秘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mysterious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主人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owner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88BB8F-FF5F-C813-D6F3-921960C9A2A0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9B41CD5-44A2-AA22-960A-729E9F774B9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323EB26-03CA-85D3-80EA-C208D379C00A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082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KWAMIBUSTER.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Master Fu: Marinette Dupain-Cheng, you have to pick a Miraculous, only this time, you won't be giving it to someone else.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You'll wear it yourself, until you get Tikki back. You can't do that! Merging Miraculous would give you way too much power! It could make you lose your mind!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Kwamibuster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True or false: Cat Noir has disguised himself as Mr. Banana!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Uh... Stay peachy?</a:t>
            </a:r>
          </a:p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Kwamibuster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Stay put!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Hawk Moth: Soon, we'll discover Cat Noir's true identity and his Miraculous will be mine at last!</a:t>
            </a:r>
          </a:p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Multimouse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Charge!!!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Kwamis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Ahh!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Cat Noir wouldn't imagine in a million years that I'm Ladybug. And now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I know that he's not a student, he thought it was an elementary school.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Tikki: Marinette, if you had been forced to give up being Ladybug because of me? I would have never forgiven myself.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We all make mistakes, Tikki,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but I know you're a friend I can truly rely on.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26F1C54-88DD-81B0-421F-C7435307F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97440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97440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980" y="423770"/>
              <a:ext cx="3382505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 yeah! Ladybug said you should meet her on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balcony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371EF9A-F514-382D-825F-D5232DDA0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forget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abandon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 never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you, Tikki.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42057</TotalTime>
  <Words>491</Words>
  <Application>Microsoft Office PowerPoint</Application>
  <PresentationFormat>Widescreen</PresentationFormat>
  <Paragraphs>79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Kwamibuster. Part 2</dc:title>
  <dc:creator/>
  <cp:lastModifiedBy>Mohammed Baybars Mehdi</cp:lastModifiedBy>
  <cp:revision>9140</cp:revision>
  <dcterms:created xsi:type="dcterms:W3CDTF">2017-12-17T18:25:04Z</dcterms:created>
  <dcterms:modified xsi:type="dcterms:W3CDTF">2025-07-21T11:50:52Z</dcterms:modified>
</cp:coreProperties>
</file>