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151" r:id="rId2"/>
    <p:sldId id="1423" r:id="rId3"/>
    <p:sldId id="2476" r:id="rId4"/>
    <p:sldId id="2494" r:id="rId5"/>
    <p:sldId id="1766" r:id="rId6"/>
    <p:sldId id="2349" r:id="rId7"/>
    <p:sldId id="2448" r:id="rId8"/>
    <p:sldId id="2430" r:id="rId9"/>
    <p:sldId id="2431" r:id="rId10"/>
    <p:sldId id="2432" r:id="rId11"/>
    <p:sldId id="2433" r:id="rId12"/>
    <p:sldId id="2434" r:id="rId13"/>
    <p:sldId id="2435" r:id="rId14"/>
    <p:sldId id="2468" r:id="rId15"/>
    <p:sldId id="2495" r:id="rId16"/>
    <p:sldId id="2355" r:id="rId17"/>
    <p:sldId id="249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107144-B6C3-4D1E-9B6D-ED3D7F2E72DB}">
          <p14:sldIdLst>
            <p14:sldId id="2151"/>
            <p14:sldId id="1423"/>
            <p14:sldId id="2476"/>
            <p14:sldId id="2494"/>
            <p14:sldId id="1766"/>
            <p14:sldId id="2349"/>
            <p14:sldId id="2448"/>
            <p14:sldId id="2430"/>
            <p14:sldId id="2431"/>
            <p14:sldId id="2432"/>
            <p14:sldId id="2433"/>
            <p14:sldId id="2434"/>
            <p14:sldId id="2435"/>
            <p14:sldId id="2468"/>
            <p14:sldId id="2495"/>
            <p14:sldId id="2355"/>
            <p14:sldId id="2496"/>
          </p14:sldIdLst>
        </p14:section>
        <p14:section name="Untitled Section" id="{06F52C5A-3A0A-4EBA-BDFF-028126A259A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ed Baybars Mehdi" initials="MBM" lastIdx="0" clrIdx="0">
    <p:extLst>
      <p:ext uri="{19B8F6BF-5375-455C-9EA6-DF929625EA0E}">
        <p15:presenceInfo xmlns:p15="http://schemas.microsoft.com/office/powerpoint/2012/main" userId="9177cdc886dc18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370" autoAdjust="0"/>
  </p:normalViewPr>
  <p:slideViewPr>
    <p:cSldViewPr snapToGrid="0">
      <p:cViewPr varScale="1">
        <p:scale>
          <a:sx n="80" d="100"/>
          <a:sy n="80" d="100"/>
        </p:scale>
        <p:origin x="28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2DF98-8DEE-4BAE-815E-34D068C0FDA0}" type="datetimeFigureOut">
              <a:rPr lang="en-GB" smtClean="0"/>
              <a:t>21/07/2025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98CF4-CBC8-4A7C-81A1-088AC033A1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88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6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4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D3CE753-4C72-426D-AD5B-1CF377BFAB07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23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66FBBAD-27C6-45AE-985D-581952BC95C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396729D-476F-4CB4-B4DC-C48DE2F74B9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A0BAC2-117D-4EBD-9E6C-F53C570D6D16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2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5A7EFDF-9552-4A69-858F-42269C0E11E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6DBDC63-3AA0-42BA-ADA4-9C6EA6B46397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3BFB674-CAFB-4099-8592-4D125E7E9D1A}"/>
              </a:ext>
            </a:extLst>
          </p:cNvPr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800" b="1" dirty="0">
                <a:solidFill>
                  <a:srgbClr val="FFFF00"/>
                </a:solidFill>
                <a:cs typeface="Arial" panose="020B0604020202020204" pitchFamily="34" charset="0"/>
              </a:rPr>
              <a:t>MIRACULOUS LADYBUG: KWAMIBUSTER. PART 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EF4D00-637E-8973-0FCD-69DE4A52C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00" y="1008000"/>
            <a:ext cx="11520000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32DADD-73B2-A73E-7A9C-B0A72BF83C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000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71"/>
              <a:ext cx="3382505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kwamis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ption 2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creatures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aliens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interdimensional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incredible powers.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422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907567-DDE1-082C-D032-CB7B7AE6B1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000" y="381600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71"/>
              <a:ext cx="3382505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croissants</a:t>
            </a:r>
          </a:p>
        </p:txBody>
      </p:sp>
      <p:sp>
        <p:nvSpPr>
          <p:cNvPr id="11" name="Option 2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cheese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chocolate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Plagg promised he wouldn't eat any of that magic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anymore.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423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3AD3506-D073-0FF8-4799-12C0C35D8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000" y="381600"/>
            <a:ext cx="6658879" cy="3687939"/>
            <a:chOff x="2964044" y="304288"/>
            <a:chExt cx="6400000" cy="3599999"/>
          </a:xfrm>
        </p:grpSpPr>
        <p:sp>
          <p:nvSpPr>
            <p:cNvPr id="2" name="Rectangle 1"/>
            <p:cNvSpPr/>
            <p:nvPr/>
          </p:nvSpPr>
          <p:spPr>
            <a:xfrm>
              <a:off x="2964044" y="304288"/>
              <a:ext cx="6400000" cy="3599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2610" y="346458"/>
              <a:ext cx="3382505" cy="351415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Puh-lease, it's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capture a </a:t>
            </a:r>
            <a:r>
              <a:rPr lang="en-GB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kwami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Option 3">
            <a:hlinkClick r:id="" action="ppaction://hlinkshowjump?jump=nextslide" highlightClick="1">
              <a:snd r:embed="rId4" name="usher_yeah_002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impossible</a:t>
            </a:r>
          </a:p>
        </p:txBody>
      </p:sp>
      <p:sp>
        <p:nvSpPr>
          <p:cNvPr id="5" name="Option 2">
            <a:hlinkClick r:id="" action="ppaction://noaction" highlightClick="1">
              <a:snd r:embed="rId5" name="snoop_dogg_omg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possible</a:t>
            </a:r>
          </a:p>
        </p:txBody>
      </p:sp>
      <p:sp>
        <p:nvSpPr>
          <p:cNvPr id="6" name="Option 1">
            <a:hlinkClick r:id="" action="ppaction://noaction" highlightClick="1">
              <a:snd r:embed="rId5" name="snoop_dogg_omg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possible</a:t>
            </a:r>
          </a:p>
        </p:txBody>
      </p:sp>
    </p:spTree>
    <p:extLst>
      <p:ext uri="{BB962C8B-B14F-4D97-AF65-F5344CB8AC3E}">
        <p14:creationId xmlns:p14="http://schemas.microsoft.com/office/powerpoint/2010/main" val="214371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8163FC5-A0B2-17AB-16A7-E20B16E450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71"/>
              <a:ext cx="3382505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supervillian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ption 2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teacher</a:t>
            </a:r>
          </a:p>
        </p:txBody>
      </p:sp>
      <p:sp>
        <p:nvSpPr>
          <p:cNvPr id="5" name="Option 1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scientist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 off, kids, I'm a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27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4132188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abandon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ridicule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jury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sketch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03944" y="2360598"/>
            <a:ext cx="19800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0481" y="2401689"/>
            <a:ext cx="1980000" cy="198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76939" y="2401689"/>
            <a:ext cx="2982223" cy="1980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9470" y="2462769"/>
            <a:ext cx="1980000" cy="177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1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C48FA3-D81A-D737-7CC8-DBA788B363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6213D48B-5291-B581-BB7A-BA8C2A672D44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B73E497-49C1-73D5-115A-24D2DAFFA241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FB1C7336-D1AA-0072-BA15-6C69199A5EF4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>
            <a:extLst>
              <a:ext uri="{FF2B5EF4-FFF2-40B4-BE49-F238E27FC236}">
                <a16:creationId xmlns:a16="http://schemas.microsoft.com/office/drawing/2014/main" id="{FE5C215D-8099-8DAC-D067-9D1C7DA032C9}"/>
              </a:ext>
            </a:extLst>
          </p:cNvPr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5AD6167-C266-5216-B68A-F16BE8A3E8D8}"/>
              </a:ext>
            </a:extLst>
          </p:cNvPr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E1AF724-CEC0-2D5E-2FAE-616DB7576E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3218993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ridicule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jury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sketch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abandon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6C70D345-6A19-6FB7-803F-6073BE560EAB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A5DE707-BF75-4B71-1E10-5C2A7447342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16FC514-A1EF-9B27-1196-41B7EB795DCC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88841730-3F87-65C0-7EBF-18611BD9C8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03944" y="2360598"/>
            <a:ext cx="19800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3B0C53D-69C3-4C3C-93C8-A0729E8689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0481" y="2401689"/>
            <a:ext cx="1980000" cy="198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B393F8C-8ECD-99CF-49FB-4BCD7F73AA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76939" y="2401689"/>
            <a:ext cx="2982223" cy="1980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1CDB574-D2B5-AE23-2BE2-F379E2A1D7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9470" y="2462769"/>
            <a:ext cx="1980000" cy="177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52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6858456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Plagg goes to the science lab to eat magic cheese.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Miss Mendeleiev gets Plagg and Tikki on film.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Miss Mendeleiev appears on a TV show.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Adrien thinks Marinette could be Ladybug.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</a:t>
                      </a:r>
                      <a:r>
                        <a:rPr lang="en-GB" sz="3000" b="1" dirty="0" err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Kwamibuster</a:t>
                      </a: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puts the game show host in a fridge.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196683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AE536C-5433-5A92-8173-43BA421DD1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400A0F23-7147-2AD7-3736-01B6886382D4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8D9B20C-FFC6-5000-95D8-EEE01EAA0A0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9CBD9FA-1AB1-467D-1E7B-B7C71CFFDC3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28682A3-D32E-9672-5CBB-982D7A96CFE1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F5BD8459-A73D-EE8C-B314-665CB925F08F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230082F4-CAE8-DE43-76D5-CC352446DACE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53F4FC3-73A3-24ED-0301-0A294859BD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9584931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Plagg goes to the science lab to eat magic cheese.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Miss Mendeleiev gets Plagg and Tikki on film.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Miss Mendeleiev appears on a TV show.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Adrien thinks Marinette could be Ladybug.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</a:t>
                      </a:r>
                      <a:r>
                        <a:rPr lang="en-GB" sz="3000" b="1" dirty="0" err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Kwamibuster</a:t>
                      </a: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puts the game show host in a fridge.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3E6F0E17-1F9B-12AF-180C-E00F15845D96}"/>
              </a:ext>
            </a:extLst>
          </p:cNvPr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260265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974330"/>
            <a:ext cx="11418587" cy="57826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commission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委托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kəˈmɪʃən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discovery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发现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dɪˈskʌvəri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gooey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黏糊糊的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ɡui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interdimensional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多维的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ɪnˈtɜrdɪˈmɛnʃənəl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irresistible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不可抗拒的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ˌ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ɪrɪˈzɪstəbəl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luscious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甜美的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lʌʃɪs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matter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物质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mætər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predictable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可预测的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prɪˈdɪktəbəl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utmost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极致的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ʌtˌmoʊst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98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发现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ɡui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可预测的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089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A5473C-08EB-C12A-D0CB-74F49B6B10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B71C0149-9029-97CD-F07F-624D3F8CF4E3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EE72613-2448-AAB7-05A6-EEAADAE36C1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C0ED7074-CE18-952A-5359-AA91D5933A1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247AD28E-B95C-EBF4-2A88-9C78AFF6B86D}"/>
              </a:ext>
            </a:extLst>
          </p:cNvPr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发现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discovery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ɡui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 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gooey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可预测的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</a:t>
            </a:r>
            <a:r>
              <a:rPr lang="en-US" altLang="ja-JP" sz="4600" b="1" dirty="0">
                <a:solidFill>
                  <a:srgbClr val="FFFF00"/>
                </a:solidFill>
                <a:cs typeface="Arial" panose="020B0604020202020204" pitchFamily="34" charset="0"/>
              </a:rPr>
              <a:t>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predictable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288BB8F-FF5F-C813-D6F3-921960C9A2A0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9B41CD5-44A2-AA22-960A-729E9F774B9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323EB26-03CA-85D3-80EA-C208D379C00A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082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>
                <a:solidFill>
                  <a:srgbClr val="FFFF00"/>
                </a:solidFill>
                <a:cs typeface="Arial" panose="020B0604020202020204" pitchFamily="34" charset="0"/>
              </a:rPr>
              <a:t>KWAMIBUSTER. PART 1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70862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Plagg: Sorry, </a:t>
            </a:r>
            <a:r>
              <a:rPr lang="en-GB" altLang="zh-CN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Sugarcube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, but I can't resist such irresistible beauty! Here it sits everyday beckoning me with its gooey lusciousness. And every time I eat it, it just pops right back up the very next day!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Tikki: Don't you think it's strange that this gross, stinky thing just reappears in the same spot day after day?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722DCE-EBAE-414F-B967-23FD67A88FC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76204B7-9A2D-454D-BB4A-7D575D9FA0C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9F5C5A3-EAE7-4D43-8E80-AADA65DFF33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Plagg: Chill out, </a:t>
            </a:r>
            <a:r>
              <a:rPr lang="en-GB" altLang="zh-CN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Sugarcube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. Don't forget that nobody can capture or record us.</a:t>
            </a:r>
            <a:b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Tikki: I know that, but we were actually seen by a human. And at school, too! That could jeopardize our owners' secret identities.</a:t>
            </a:r>
            <a:b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</a:b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Plagg: </a:t>
            </a:r>
            <a:r>
              <a:rPr lang="en-GB" altLang="zh-CN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Aaw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, okay, I promise you I won't eat any more magic cheese ever again and really what's the worst that could happen anyway.</a:t>
            </a:r>
            <a:b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endParaRPr lang="en-GB" altLang="zh-CN" sz="4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721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Olga Mendeleiev: What are you about to witness is proof of the existence of interdimensional creatures with incredible powers who can move through matter and seem to be attracted to aged cheese.</a:t>
            </a:r>
            <a:b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I discovered the first of these creatures soon after school began in September, I started observing it closely. Then, I discovered a second one.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84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E99DDEC-75A6-ADC9-FC7A-683FD85BF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000" y="381600"/>
            <a:ext cx="6658879" cy="3687939"/>
            <a:chOff x="1058631" y="40727"/>
            <a:chExt cx="6400000" cy="3600000"/>
          </a:xfrm>
        </p:grpSpPr>
        <p:sp>
          <p:nvSpPr>
            <p:cNvPr id="2" name="Rectangle 1"/>
            <p:cNvSpPr/>
            <p:nvPr/>
          </p:nvSpPr>
          <p:spPr>
            <a:xfrm>
              <a:off x="1058631" y="40727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7209" y="82897"/>
              <a:ext cx="3382505" cy="3514158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Chill out,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Don't forget that nobody can capture or record us.</a:t>
            </a:r>
          </a:p>
        </p:txBody>
      </p:sp>
      <p:sp>
        <p:nvSpPr>
          <p:cNvPr id="7" name="Option 3">
            <a:hlinkClick r:id="" action="ppaction://hlinkshowjump?jump=nextslide" highlightClick="1">
              <a:snd r:embed="rId4" name="usher_yeah_002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sugarcube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2">
            <a:hlinkClick r:id="" action="ppaction://noaction" highlightClick="1">
              <a:snd r:embed="rId5" name="snoop_dogg_omg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honey</a:t>
            </a:r>
          </a:p>
        </p:txBody>
      </p:sp>
      <p:sp>
        <p:nvSpPr>
          <p:cNvPr id="6" name="Option 1">
            <a:hlinkClick r:id="" action="ppaction://noaction" highlightClick="1">
              <a:snd r:embed="rId5" name="snoop_dogg_omg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sexy</a:t>
            </a:r>
          </a:p>
        </p:txBody>
      </p:sp>
    </p:spTree>
    <p:extLst>
      <p:ext uri="{BB962C8B-B14F-4D97-AF65-F5344CB8AC3E}">
        <p14:creationId xmlns:p14="http://schemas.microsoft.com/office/powerpoint/2010/main" val="278926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0937590-2290-A12B-4081-04B207DAD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71"/>
              <a:ext cx="3382505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pig</a:t>
            </a:r>
          </a:p>
        </p:txBody>
      </p:sp>
      <p:sp>
        <p:nvSpPr>
          <p:cNvPr id="4" name="Option 2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sister</a:t>
            </a:r>
          </a:p>
        </p:txBody>
      </p:sp>
      <p:sp>
        <p:nvSpPr>
          <p:cNvPr id="5" name="Option 1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brother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Ugh, my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one of the guests, too...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512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41929</TotalTime>
  <Words>543</Words>
  <Application>Microsoft Office PowerPoint</Application>
  <PresentationFormat>Widescreen</PresentationFormat>
  <Paragraphs>73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Blue Highway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Miraculous Ladybug: Kwamibuster. Part 1</dc:title>
  <dc:creator/>
  <cp:lastModifiedBy>Mohammed Baybars Mehdi</cp:lastModifiedBy>
  <cp:revision>9102</cp:revision>
  <dcterms:created xsi:type="dcterms:W3CDTF">2017-12-17T18:25:04Z</dcterms:created>
  <dcterms:modified xsi:type="dcterms:W3CDTF">2025-07-21T11:50:05Z</dcterms:modified>
</cp:coreProperties>
</file>