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91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92" r:id="rId16"/>
    <p:sldId id="2355" r:id="rId17"/>
    <p:sldId id="24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91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92"/>
            <p14:sldId id="2355"/>
            <p14:sldId id="249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3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MIRACULER. PART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CD4DF-D8AA-F352-3982-E49BABC7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1F8BE-D38F-F3A4-DB9A-A0DD7334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defeated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could've helped you. I'd have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those two by now.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4B03C-B164-6033-3670-35609F59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4969" y="423769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sidekick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servant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enjoy being Ladybug's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ABAF13-0E7B-45EB-8A3C-A47629EF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72609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you were wrong.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my friend, not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Miraculer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</a:p>
        </p:txBody>
      </p:sp>
      <p:sp>
        <p:nvSpPr>
          <p:cNvPr id="5" name="Option 2">
            <a:hlinkClick r:id="" action="ppaction://noaction" highlightClick="1">
              <a:snd r:embed="rId5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</a:p>
        </p:txBody>
      </p:sp>
      <p:sp>
        <p:nvSpPr>
          <p:cNvPr id="6" name="Option 1">
            <a:hlinkClick r:id="" action="ppaction://noaction" highlightClick="1">
              <a:snd r:embed="rId5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82DB2-C0E0-F7F3-B2DA-D4688D89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sp>
        <p:nvSpPr>
          <p:cNvPr id="4" name="Option 2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Bee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 I will. I just don't wanna be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anymore.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3911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mangy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servant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jacket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3944" y="2360598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965" y="2439000"/>
            <a:ext cx="1297778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0" y="2360598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C7D56-1AD9-DEE4-F593-227BCC954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6182F90-9898-DF4E-5295-128274892F9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542037-1410-FBB7-596E-F145BF9C69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992ABF5-FFEF-91DE-FB96-FBD25619E0B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83BB37AB-3182-2EB9-1B3B-28D88A0E7B3D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E4C10-A0DE-559D-008C-E50E15CD426F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9FDCA4-DCF4-C888-FE4D-9936C4802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1969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jacket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ribs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mangy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servant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252980A-D22A-0F8F-391B-ADD9CE8F6C8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C7D31F-2E84-5CD9-3EEC-A46CCC0255D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10B1E92-FD2B-EB3E-4156-82FEFCF7D0E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5800A7-50D5-BE23-CC55-FE4AFC6F8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3944" y="2360598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B1ED-9B32-E18E-373F-9718B78F0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2965" y="2439000"/>
            <a:ext cx="1297778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F89C1-F0D5-5265-4BB7-4919E4EA6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DD45C4-C79B-C9B5-3439-7FD32DBA3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0" y="2360598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3522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first lucky charm is a pig.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cataclysms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the ribs.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Mayura steals the Queen Bee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tickles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tears her Ladybug photo.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530E4-279C-0B02-CA13-007B50CAD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A6A5F6-4621-40F4-5A9B-47C47F0957E8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667FE9-59AD-FA2F-A2AB-4647108A06F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8A6CBC-19E5-B3D9-DE28-E8FD1BBA98D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2D4C42-CBED-7EBD-4406-6A02187BDDE1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2BBCDDE-CA56-6D8E-F44E-07DAEB6CDC6D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E7D6F45-E263-FFB7-88F9-3BB97DDBC1B3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BC0648-464C-451F-72C7-EB2AC9707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4723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first lucky charm is a pig.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cataclysms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in the ribs.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Mayura steals the Queen Bee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tickles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Miraculer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tears her Ladybug photo.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7969908-167B-67A4-892A-726405C103A7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2924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boundless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无边无际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baʊndləs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copycat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模仿者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kɒpɪkæt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despicable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卑鄙无耻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dɛspɪkəbᵊl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治愈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hiːl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incompetent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phrase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短语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freɪz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swipe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滑动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swaɪp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wuss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懦夫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wʌs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治愈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freɪz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swaɪp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2E253-06AD-9800-D144-EF16C6B8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CEDEA-A05E-FA95-F8EC-FA585457BF4A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B3D73C-70EA-6587-9124-826C786A1CE5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A1B8E32-7FC1-3CB4-A02C-C0A60D25DE9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B5357E0-D183-3A13-F9A9-9B88064BBC15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治愈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heal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freɪz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phrase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swaɪp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swipe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6C159C-F5EF-4CDE-2713-D1CE2FB5B280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782B57B-3C70-91E9-415A-B2EF9C05EB5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A4C7718-500A-D282-87EB-266F03C1A66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MIRACULER.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Plagg, claws in.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So, that's what it feels like to get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Cataclysmed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 I promise I'll never call the dinosaurs a bunch of wusses ever again.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Plagg, grab some Camembert in my jacket. We'll rest for a while 'til Ladybug comes back.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Not like this! You are so far off the mark! I don't wanna be Ladybug, there's only one Ladybug, and she isn't me. I am…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Queen Bee.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Ugh! About time, too!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Hawk Moth: Right on time!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Hey!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Who are you?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Mayura: I am Mayura.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Queen Bee: Buzz off.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 understand. But I'm sure that you'll need me again, Ladybug. I know that I'll be Queen Bee again someday. I will always be Queen Bee.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Thank you, Chloé. Let's go.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Ladies.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I guess you'll never wanna play with me again now.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288BA9-C011-D237-7E0B-AD001978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588" y="42377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even talk like that! Stop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mimicking</a:t>
            </a:r>
          </a:p>
        </p:txBody>
      </p:sp>
      <p:sp>
        <p:nvSpPr>
          <p:cNvPr id="5" name="Option 2">
            <a:hlinkClick r:id="" action="ppaction://noaction" highlightClick="1">
              <a:snd r:embed="rId5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copying</a:t>
            </a:r>
          </a:p>
        </p:txBody>
      </p:sp>
      <p:sp>
        <p:nvSpPr>
          <p:cNvPr id="6" name="Option 1">
            <a:hlinkClick r:id="" action="ppaction://noaction" highlightClick="1">
              <a:snd r:embed="rId5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mocking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A9D15-6AE8-E74C-EB7B-B645332B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575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4" name="Option 2">
            <a:hlinkClick r:id="" action="ppaction://noaction" highlightClick="1">
              <a:snd r:embed="rId4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it's nothing. I just got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Cataclysmed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41781</TotalTime>
  <Words>489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Miraculer. Part 2</dc:title>
  <dc:creator/>
  <cp:lastModifiedBy>Mohammed Baybars Mehdi</cp:lastModifiedBy>
  <cp:revision>9072</cp:revision>
  <dcterms:created xsi:type="dcterms:W3CDTF">2017-12-17T18:25:04Z</dcterms:created>
  <dcterms:modified xsi:type="dcterms:W3CDTF">2025-07-20T11:44:36Z</dcterms:modified>
</cp:coreProperties>
</file>