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151" r:id="rId2"/>
    <p:sldId id="1423" r:id="rId3"/>
    <p:sldId id="2476" r:id="rId4"/>
    <p:sldId id="2488" r:id="rId5"/>
    <p:sldId id="1766" r:id="rId6"/>
    <p:sldId id="2349" r:id="rId7"/>
    <p:sldId id="2448" r:id="rId8"/>
    <p:sldId id="2430" r:id="rId9"/>
    <p:sldId id="2431" r:id="rId10"/>
    <p:sldId id="2432" r:id="rId11"/>
    <p:sldId id="2433" r:id="rId12"/>
    <p:sldId id="2434" r:id="rId13"/>
    <p:sldId id="2435" r:id="rId14"/>
    <p:sldId id="2468" r:id="rId15"/>
    <p:sldId id="2489" r:id="rId16"/>
    <p:sldId id="2355" r:id="rId17"/>
    <p:sldId id="24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107144-B6C3-4D1E-9B6D-ED3D7F2E72DB}">
          <p14:sldIdLst>
            <p14:sldId id="2151"/>
            <p14:sldId id="1423"/>
            <p14:sldId id="2476"/>
            <p14:sldId id="2488"/>
            <p14:sldId id="1766"/>
            <p14:sldId id="2349"/>
            <p14:sldId id="2448"/>
            <p14:sldId id="2430"/>
            <p14:sldId id="2431"/>
            <p14:sldId id="2432"/>
            <p14:sldId id="2433"/>
            <p14:sldId id="2434"/>
            <p14:sldId id="2435"/>
            <p14:sldId id="2468"/>
            <p14:sldId id="2489"/>
            <p14:sldId id="2355"/>
            <p14:sldId id="2490"/>
          </p14:sldIdLst>
        </p14:section>
        <p14:section name="Untitled Section" id="{06F52C5A-3A0A-4EBA-BDFF-028126A259AA}">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med Baybars Mehdi" initials="MBM" lastIdx="0" clrIdx="0">
    <p:extLst>
      <p:ext uri="{19B8F6BF-5375-455C-9EA6-DF929625EA0E}">
        <p15:presenceInfo xmlns:p15="http://schemas.microsoft.com/office/powerpoint/2012/main" userId="9177cdc886dc18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370" autoAdjust="0"/>
  </p:normalViewPr>
  <p:slideViewPr>
    <p:cSldViewPr snapToGrid="0">
      <p:cViewPr varScale="1">
        <p:scale>
          <a:sx n="80" d="100"/>
          <a:sy n="80" d="100"/>
        </p:scale>
        <p:origin x="12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2DF98-8DEE-4BAE-815E-34D068C0FDA0}" type="datetimeFigureOut">
              <a:rPr lang="en-GB" smtClean="0"/>
              <a:t>20/03/2025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98CF4-CBC8-4A7C-81A1-088AC033A111}" type="slidenum">
              <a:rPr lang="en-GB" smtClean="0"/>
              <a:t>‹#›</a:t>
            </a:fld>
            <a:endParaRPr lang="en-GB" dirty="0"/>
          </a:p>
        </p:txBody>
      </p:sp>
    </p:spTree>
    <p:extLst>
      <p:ext uri="{BB962C8B-B14F-4D97-AF65-F5344CB8AC3E}">
        <p14:creationId xmlns:p14="http://schemas.microsoft.com/office/powerpoint/2010/main" val="260088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31206454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4158355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33704658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10961859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26632857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9208221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30357498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15483513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3070023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42871499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3C822-21DE-4921-AEFF-152223691710}"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E8B847-019D-462D-9CE8-3DB977E7506A}" type="slidenum">
              <a:rPr lang="en-US" smtClean="0"/>
              <a:t>‹#›</a:t>
            </a:fld>
            <a:endParaRPr lang="en-US" dirty="0"/>
          </a:p>
        </p:txBody>
      </p:sp>
    </p:spTree>
    <p:extLst>
      <p:ext uri="{BB962C8B-B14F-4D97-AF65-F5344CB8AC3E}">
        <p14:creationId xmlns:p14="http://schemas.microsoft.com/office/powerpoint/2010/main" val="21786761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3C822-21DE-4921-AEFF-152223691710}" type="datetimeFigureOut">
              <a:rPr lang="en-US" smtClean="0"/>
              <a:t>3/20/2025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8B847-019D-462D-9CE8-3DB977E7506A}" type="slidenum">
              <a:rPr lang="en-US" smtClean="0"/>
              <a:t>‹#›</a:t>
            </a:fld>
            <a:endParaRPr lang="en-US" dirty="0"/>
          </a:p>
        </p:txBody>
      </p:sp>
    </p:spTree>
    <p:extLst>
      <p:ext uri="{BB962C8B-B14F-4D97-AF65-F5344CB8AC3E}">
        <p14:creationId xmlns:p14="http://schemas.microsoft.com/office/powerpoint/2010/main" val="330927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D3CE753-4C72-426D-AD5B-1CF377BFAB07}"/>
              </a:ext>
            </a:extLst>
          </p:cNvPr>
          <p:cNvGrpSpPr/>
          <p:nvPr/>
        </p:nvGrpSpPr>
        <p:grpSpPr>
          <a:xfrm flipH="1">
            <a:off x="214636" y="190800"/>
            <a:ext cx="540000" cy="540000"/>
            <a:chOff x="11006440" y="242122"/>
            <a:chExt cx="540000" cy="540000"/>
          </a:xfrm>
        </p:grpSpPr>
        <p:sp>
          <p:nvSpPr>
            <p:cNvPr id="23" name="P">
              <a:hlinkClick r:id="" action="ppaction://hlinkshowjump?jump=nextslide"/>
              <a:extLst>
                <a:ext uri="{FF2B5EF4-FFF2-40B4-BE49-F238E27FC236}">
                  <a16:creationId xmlns:a16="http://schemas.microsoft.com/office/drawing/2014/main" id="{466FBBAD-27C6-45AE-985D-581952BC95CE}"/>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4" name="Chevron 19">
              <a:hlinkClick r:id="" action="ppaction://hlinkshowjump?jump=previousslide"/>
              <a:extLst>
                <a:ext uri="{FF2B5EF4-FFF2-40B4-BE49-F238E27FC236}">
                  <a16:creationId xmlns:a16="http://schemas.microsoft.com/office/drawing/2014/main" id="{3396729D-476F-4CB4-B4DC-C48DE2F74B93}"/>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5" name="Group 24">
            <a:extLst>
              <a:ext uri="{FF2B5EF4-FFF2-40B4-BE49-F238E27FC236}">
                <a16:creationId xmlns:a16="http://schemas.microsoft.com/office/drawing/2014/main" id="{E8A0BAC2-117D-4EBD-9E6C-F53C570D6D16}"/>
              </a:ext>
            </a:extLst>
          </p:cNvPr>
          <p:cNvGrpSpPr/>
          <p:nvPr/>
        </p:nvGrpSpPr>
        <p:grpSpPr>
          <a:xfrm>
            <a:off x="11458721" y="242122"/>
            <a:ext cx="540000" cy="540000"/>
            <a:chOff x="11006440" y="242122"/>
            <a:chExt cx="540000" cy="540000"/>
          </a:xfrm>
        </p:grpSpPr>
        <p:sp>
          <p:nvSpPr>
            <p:cNvPr id="26" name="P">
              <a:hlinkClick r:id="" action="ppaction://hlinkshowjump?jump=nextslide"/>
              <a:extLst>
                <a:ext uri="{FF2B5EF4-FFF2-40B4-BE49-F238E27FC236}">
                  <a16:creationId xmlns:a16="http://schemas.microsoft.com/office/drawing/2014/main" id="{35A7EFDF-9552-4A69-858F-42269C0E11EB}"/>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7" name="Chevron 21">
              <a:hlinkClick r:id="" action="ppaction://hlinkshowjump?jump=nextslide"/>
              <a:extLst>
                <a:ext uri="{FF2B5EF4-FFF2-40B4-BE49-F238E27FC236}">
                  <a16:creationId xmlns:a16="http://schemas.microsoft.com/office/drawing/2014/main" id="{D6DBDC63-3AA0-42BA-ADA4-9C6EA6B46397}"/>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itle 1">
            <a:extLst>
              <a:ext uri="{FF2B5EF4-FFF2-40B4-BE49-F238E27FC236}">
                <a16:creationId xmlns:a16="http://schemas.microsoft.com/office/drawing/2014/main" id="{E3BFB674-CAFB-4099-8592-4D125E7E9D1A}"/>
              </a:ext>
            </a:extLst>
          </p:cNvPr>
          <p:cNvSpPr txBox="1">
            <a:spLocks/>
          </p:cNvSpPr>
          <p:nvPr/>
        </p:nvSpPr>
        <p:spPr>
          <a:xfrm>
            <a:off x="308232" y="273390"/>
            <a:ext cx="11547436" cy="7033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800" b="1" dirty="0">
                <a:solidFill>
                  <a:srgbClr val="FFFF00"/>
                </a:solidFill>
                <a:cs typeface="Arial" panose="020B0604020202020204" pitchFamily="34" charset="0"/>
              </a:rPr>
              <a:t>MIRACULOUS LADYBUG: MIRACULER. </a:t>
            </a:r>
            <a:r>
              <a:rPr lang="en-GB" sz="3800" b="1">
                <a:solidFill>
                  <a:srgbClr val="FFFF00"/>
                </a:solidFill>
                <a:cs typeface="Arial" panose="020B0604020202020204" pitchFamily="34" charset="0"/>
              </a:rPr>
              <a:t>PART 1</a:t>
            </a:r>
            <a:endParaRPr lang="en-GB" sz="3800" b="1" dirty="0">
              <a:solidFill>
                <a:srgbClr val="FFFF00"/>
              </a:solidFill>
              <a:cs typeface="Arial" panose="020B0604020202020204" pitchFamily="34" charset="0"/>
            </a:endParaRPr>
          </a:p>
        </p:txBody>
      </p:sp>
      <p:pic>
        <p:nvPicPr>
          <p:cNvPr id="3" name="Picture 2">
            <a:extLst>
              <a:ext uri="{FF2B5EF4-FFF2-40B4-BE49-F238E27FC236}">
                <a16:creationId xmlns:a16="http://schemas.microsoft.com/office/drawing/2014/main" id="{7F007336-0A71-9386-1BDB-4085F7ACF027}"/>
              </a:ext>
            </a:extLst>
          </p:cNvPr>
          <p:cNvPicPr>
            <a:picLocks noChangeAspect="1"/>
          </p:cNvPicPr>
          <p:nvPr/>
        </p:nvPicPr>
        <p:blipFill>
          <a:blip r:embed="rId2"/>
          <a:stretch>
            <a:fillRect/>
          </a:stretch>
        </p:blipFill>
        <p:spPr>
          <a:xfrm>
            <a:off x="975600" y="1008000"/>
            <a:ext cx="10240000" cy="5760000"/>
          </a:xfrm>
          <a:prstGeom prst="rect">
            <a:avLst/>
          </a:prstGeom>
        </p:spPr>
      </p:pic>
    </p:spTree>
    <p:extLst>
      <p:ext uri="{BB962C8B-B14F-4D97-AF65-F5344CB8AC3E}">
        <p14:creationId xmlns:p14="http://schemas.microsoft.com/office/powerpoint/2010/main" val="21113877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EA1E7-5217-AAB9-7E70-172C5A3607C6}"/>
              </a:ext>
            </a:extLst>
          </p:cNvPr>
          <p:cNvPicPr>
            <a:picLocks noChangeAspect="1"/>
          </p:cNvPicPr>
          <p:nvPr/>
        </p:nvPicPr>
        <p:blipFill>
          <a:blip r:embed="rId2"/>
          <a:stretch>
            <a:fillRect/>
          </a:stretch>
        </p:blipFill>
        <p:spPr>
          <a:xfrm>
            <a:off x="2894400" y="381600"/>
            <a:ext cx="6400000" cy="3600000"/>
          </a:xfrm>
          <a:prstGeom prst="rect">
            <a:avLst/>
          </a:prstGeom>
        </p:spPr>
      </p:pic>
      <p:grpSp>
        <p:nvGrpSpPr>
          <p:cNvPr id="15" name="Angry Monkey"/>
          <p:cNvGrpSpPr/>
          <p:nvPr/>
        </p:nvGrpSpPr>
        <p:grpSpPr>
          <a:xfrm>
            <a:off x="2880231" y="381599"/>
            <a:ext cx="6658879" cy="3687939"/>
            <a:chOff x="2880232" y="381600"/>
            <a:chExt cx="6400000" cy="3600000"/>
          </a:xfrm>
        </p:grpSpPr>
        <p:sp>
          <p:nvSpPr>
            <p:cNvPr id="16" name="Rectangle 15"/>
            <p:cNvSpPr/>
            <p:nvPr/>
          </p:nvSpPr>
          <p:spPr>
            <a:xfrm>
              <a:off x="2880232" y="381600"/>
              <a:ext cx="6400000" cy="36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88575" y="423771"/>
              <a:ext cx="3460042" cy="3514158"/>
            </a:xfrm>
            <a:prstGeom prst="rect">
              <a:avLst/>
            </a:prstGeom>
          </p:spPr>
        </p:pic>
      </p:grpSp>
      <p:sp>
        <p:nvSpPr>
          <p:cNvPr id="14" name="Option 3">
            <a:hlinkClick r:id="" action="ppaction://noaction" highlightClick="1">
              <a:snd r:embed="rId4" name="crying_woman_2.wav"/>
            </a:hlinkClick>
          </p:cNvPr>
          <p:cNvSpPr/>
          <p:nvPr/>
        </p:nvSpPr>
        <p:spPr>
          <a:xfrm>
            <a:off x="8283267" y="5710326"/>
            <a:ext cx="3572401" cy="807000"/>
          </a:xfrm>
          <a:prstGeom prst="actionButtonBlank">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Alya</a:t>
            </a:r>
          </a:p>
        </p:txBody>
      </p:sp>
      <p:sp>
        <p:nvSpPr>
          <p:cNvPr id="11" name="Option 2">
            <a:hlinkClick r:id="" action="ppaction://hlinkshowjump?jump=nextslide" highlightClick="1">
              <a:snd r:embed="rId5" name="usher_yeah_002.wav"/>
            </a:hlinkClick>
          </p:cNvPr>
          <p:cNvSpPr/>
          <p:nvPr/>
        </p:nvSpPr>
        <p:spPr>
          <a:xfrm>
            <a:off x="4295191" y="5721477"/>
            <a:ext cx="3570083"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Nino</a:t>
            </a:r>
            <a:endParaRPr lang="en-GB" sz="4000" b="1" dirty="0">
              <a:solidFill>
                <a:schemeClr val="bg1">
                  <a:lumMod val="95000"/>
                </a:schemeClr>
              </a:solidFill>
              <a:latin typeface="Arial" panose="020B0604020202020204" pitchFamily="34" charset="0"/>
              <a:cs typeface="Arial" panose="020B0604020202020204" pitchFamily="34" charset="0"/>
            </a:endParaRPr>
          </a:p>
        </p:txBody>
      </p:sp>
      <p:sp>
        <p:nvSpPr>
          <p:cNvPr id="12" name="Option 1">
            <a:hlinkClick r:id="" action="ppaction://noaction" highlightClick="1">
              <a:snd r:embed="rId4" name="crying_woman_2.wav"/>
            </a:hlinkClick>
          </p:cNvPr>
          <p:cNvSpPr/>
          <p:nvPr/>
        </p:nvSpPr>
        <p:spPr>
          <a:xfrm>
            <a:off x="336332" y="5721477"/>
            <a:ext cx="3570084"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Marinette</a:t>
            </a:r>
          </a:p>
        </p:txBody>
      </p:sp>
      <p:grpSp>
        <p:nvGrpSpPr>
          <p:cNvPr id="9" name="Group 8"/>
          <p:cNvGrpSpPr/>
          <p:nvPr/>
        </p:nvGrpSpPr>
        <p:grpSpPr>
          <a:xfrm flipH="1">
            <a:off x="214636" y="190800"/>
            <a:ext cx="540000" cy="540000"/>
            <a:chOff x="11006440" y="242122"/>
            <a:chExt cx="540000" cy="540000"/>
          </a:xfrm>
        </p:grpSpPr>
        <p:sp>
          <p:nvSpPr>
            <p:cNvPr id="10"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3" name="Chevron 12">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7" name="Title 1"/>
          <p:cNvSpPr txBox="1">
            <a:spLocks/>
          </p:cNvSpPr>
          <p:nvPr/>
        </p:nvSpPr>
        <p:spPr>
          <a:xfrm>
            <a:off x="308232" y="4128558"/>
            <a:ext cx="11547436" cy="15049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Arial" panose="020B0604020202020204" pitchFamily="34" charset="0"/>
                <a:cs typeface="Arial" panose="020B0604020202020204" pitchFamily="34" charset="0"/>
              </a:rPr>
              <a:t>Your son deserves better than that friend of his </a:t>
            </a:r>
            <a:r>
              <a:rPr lang="en-GB" sz="5000" b="1" dirty="0">
                <a:solidFill>
                  <a:srgbClr val="FFFF00"/>
                </a:solidFill>
                <a:latin typeface="Arial" panose="020B0604020202020204" pitchFamily="34" charset="0"/>
                <a:cs typeface="Arial" panose="020B0604020202020204" pitchFamily="34" charset="0"/>
              </a:rPr>
              <a:t>______</a:t>
            </a:r>
            <a:r>
              <a:rPr lang="en-GB" sz="5000" b="1" dirty="0">
                <a:solidFill>
                  <a:schemeClr val="bg1"/>
                </a:solidFill>
                <a:latin typeface="Arial" panose="020B0604020202020204" pitchFamily="34" charset="0"/>
                <a:cs typeface="Arial" panose="020B0604020202020204" pitchFamily="34" charset="0"/>
              </a:rPr>
              <a:t>.</a:t>
            </a:r>
          </a:p>
        </p:txBody>
      </p:sp>
      <p:grpSp>
        <p:nvGrpSpPr>
          <p:cNvPr id="19" name="Group 18">
            <a:extLst>
              <a:ext uri="{FF2B5EF4-FFF2-40B4-BE49-F238E27FC236}">
                <a16:creationId xmlns:a16="http://schemas.microsoft.com/office/drawing/2014/main" id="{EF9DBDC5-866F-44BE-AF2E-92A681EFD032}"/>
              </a:ext>
            </a:extLst>
          </p:cNvPr>
          <p:cNvGrpSpPr/>
          <p:nvPr/>
        </p:nvGrpSpPr>
        <p:grpSpPr>
          <a:xfrm>
            <a:off x="11458721" y="190800"/>
            <a:ext cx="540000" cy="540000"/>
            <a:chOff x="11006440" y="242122"/>
            <a:chExt cx="540000" cy="540000"/>
          </a:xfrm>
        </p:grpSpPr>
        <p:sp>
          <p:nvSpPr>
            <p:cNvPr id="20" name="P">
              <a:hlinkClick r:id="" action="ppaction://hlinkshowjump?jump=nextslide"/>
              <a:extLst>
                <a:ext uri="{FF2B5EF4-FFF2-40B4-BE49-F238E27FC236}">
                  <a16:creationId xmlns:a16="http://schemas.microsoft.com/office/drawing/2014/main" id="{0285E95A-7DEB-4723-88E0-B1D08AA42A27}"/>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1" name="Chevron 21">
              <a:hlinkClick r:id="" action="ppaction://hlinkshowjump?jump=nextslide"/>
              <a:extLst>
                <a:ext uri="{FF2B5EF4-FFF2-40B4-BE49-F238E27FC236}">
                  <a16:creationId xmlns:a16="http://schemas.microsoft.com/office/drawing/2014/main" id="{A551F70A-834C-4C0D-A747-762F3CD6E5B8}"/>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22642299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32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32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28F0C-C518-30DC-74CE-036B8B59E923}"/>
              </a:ext>
            </a:extLst>
          </p:cNvPr>
          <p:cNvPicPr>
            <a:picLocks noChangeAspect="1"/>
          </p:cNvPicPr>
          <p:nvPr/>
        </p:nvPicPr>
        <p:blipFill>
          <a:blip r:embed="rId2"/>
          <a:stretch>
            <a:fillRect/>
          </a:stretch>
        </p:blipFill>
        <p:spPr>
          <a:xfrm>
            <a:off x="2894400" y="381600"/>
            <a:ext cx="6400000" cy="3600000"/>
          </a:xfrm>
          <a:prstGeom prst="rect">
            <a:avLst/>
          </a:prstGeom>
        </p:spPr>
      </p:pic>
      <p:grpSp>
        <p:nvGrpSpPr>
          <p:cNvPr id="15" name="Angry Monkey"/>
          <p:cNvGrpSpPr/>
          <p:nvPr/>
        </p:nvGrpSpPr>
        <p:grpSpPr>
          <a:xfrm>
            <a:off x="2894400" y="381600"/>
            <a:ext cx="6658879" cy="3687939"/>
            <a:chOff x="2880232" y="381600"/>
            <a:chExt cx="6400000" cy="3600000"/>
          </a:xfrm>
        </p:grpSpPr>
        <p:sp>
          <p:nvSpPr>
            <p:cNvPr id="16" name="Rectangle 15"/>
            <p:cNvSpPr/>
            <p:nvPr/>
          </p:nvSpPr>
          <p:spPr>
            <a:xfrm>
              <a:off x="2880232" y="381600"/>
              <a:ext cx="6400000" cy="36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74970" y="423770"/>
              <a:ext cx="3460042" cy="3514158"/>
            </a:xfrm>
            <a:prstGeom prst="rect">
              <a:avLst/>
            </a:prstGeom>
          </p:spPr>
        </p:pic>
      </p:grpSp>
      <p:sp>
        <p:nvSpPr>
          <p:cNvPr id="14" name="Option 3">
            <a:hlinkClick r:id="" action="ppaction://noaction" highlightClick="1">
              <a:snd r:embed="rId4" name="crying_woman_2.wav"/>
            </a:hlinkClick>
          </p:cNvPr>
          <p:cNvSpPr/>
          <p:nvPr/>
        </p:nvSpPr>
        <p:spPr>
          <a:xfrm>
            <a:off x="8283267" y="5710326"/>
            <a:ext cx="3572401" cy="807000"/>
          </a:xfrm>
          <a:prstGeom prst="actionButtonBlank">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Sabrina</a:t>
            </a:r>
          </a:p>
        </p:txBody>
      </p:sp>
      <p:sp>
        <p:nvSpPr>
          <p:cNvPr id="11" name="Option 2">
            <a:hlinkClick r:id="" action="ppaction://hlinkshowjump?jump=nextslide" highlightClick="1">
              <a:snd r:embed="rId5" name="usher_yeah_002.wav"/>
            </a:hlinkClick>
          </p:cNvPr>
          <p:cNvSpPr/>
          <p:nvPr/>
        </p:nvSpPr>
        <p:spPr>
          <a:xfrm>
            <a:off x="4295191" y="5721477"/>
            <a:ext cx="3570083"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Lila</a:t>
            </a:r>
            <a:endParaRPr lang="en-GB" sz="4000" b="1" dirty="0">
              <a:solidFill>
                <a:schemeClr val="bg1">
                  <a:lumMod val="95000"/>
                </a:schemeClr>
              </a:solidFill>
              <a:latin typeface="Arial" panose="020B0604020202020204" pitchFamily="34" charset="0"/>
              <a:cs typeface="Arial" panose="020B0604020202020204" pitchFamily="34" charset="0"/>
            </a:endParaRPr>
          </a:p>
        </p:txBody>
      </p:sp>
      <p:sp>
        <p:nvSpPr>
          <p:cNvPr id="12" name="Option 1">
            <a:hlinkClick r:id="" action="ppaction://noaction" highlightClick="1">
              <a:snd r:embed="rId4" name="crying_woman_2.wav"/>
            </a:hlinkClick>
          </p:cNvPr>
          <p:cNvSpPr/>
          <p:nvPr/>
        </p:nvSpPr>
        <p:spPr>
          <a:xfrm>
            <a:off x="336332" y="5721477"/>
            <a:ext cx="3570084"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Nino</a:t>
            </a:r>
          </a:p>
        </p:txBody>
      </p:sp>
      <p:grpSp>
        <p:nvGrpSpPr>
          <p:cNvPr id="9" name="Group 8"/>
          <p:cNvGrpSpPr/>
          <p:nvPr/>
        </p:nvGrpSpPr>
        <p:grpSpPr>
          <a:xfrm flipH="1">
            <a:off x="214636" y="190800"/>
            <a:ext cx="540000" cy="540000"/>
            <a:chOff x="11006440" y="242122"/>
            <a:chExt cx="540000" cy="540000"/>
          </a:xfrm>
        </p:grpSpPr>
        <p:sp>
          <p:nvSpPr>
            <p:cNvPr id="10"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3" name="Chevron 12">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7" name="Title 1"/>
          <p:cNvSpPr txBox="1">
            <a:spLocks/>
          </p:cNvSpPr>
          <p:nvPr/>
        </p:nvSpPr>
        <p:spPr>
          <a:xfrm>
            <a:off x="308232" y="4128558"/>
            <a:ext cx="11547436" cy="15049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Arial" panose="020B0604020202020204" pitchFamily="34" charset="0"/>
                <a:cs typeface="Arial" panose="020B0604020202020204" pitchFamily="34" charset="0"/>
              </a:rPr>
              <a:t>I don't know what </a:t>
            </a:r>
            <a:r>
              <a:rPr lang="en-GB" sz="5000" b="1" dirty="0">
                <a:solidFill>
                  <a:srgbClr val="FFFF00"/>
                </a:solidFill>
                <a:latin typeface="Arial" panose="020B0604020202020204" pitchFamily="34" charset="0"/>
                <a:cs typeface="Arial" panose="020B0604020202020204" pitchFamily="34" charset="0"/>
              </a:rPr>
              <a:t>______</a:t>
            </a:r>
            <a:r>
              <a:rPr lang="en-GB" sz="5000" b="1" dirty="0">
                <a:solidFill>
                  <a:schemeClr val="bg1"/>
                </a:solidFill>
                <a:latin typeface="Arial" panose="020B0604020202020204" pitchFamily="34" charset="0"/>
                <a:cs typeface="Arial" panose="020B0604020202020204" pitchFamily="34" charset="0"/>
              </a:rPr>
              <a:t> told you, but you should watch out for her.</a:t>
            </a:r>
          </a:p>
        </p:txBody>
      </p:sp>
      <p:grpSp>
        <p:nvGrpSpPr>
          <p:cNvPr id="19" name="Group 18">
            <a:extLst>
              <a:ext uri="{FF2B5EF4-FFF2-40B4-BE49-F238E27FC236}">
                <a16:creationId xmlns:a16="http://schemas.microsoft.com/office/drawing/2014/main" id="{EF9DBDC5-866F-44BE-AF2E-92A681EFD032}"/>
              </a:ext>
            </a:extLst>
          </p:cNvPr>
          <p:cNvGrpSpPr/>
          <p:nvPr/>
        </p:nvGrpSpPr>
        <p:grpSpPr>
          <a:xfrm>
            <a:off x="11458721" y="190800"/>
            <a:ext cx="540000" cy="540000"/>
            <a:chOff x="11006440" y="242122"/>
            <a:chExt cx="540000" cy="540000"/>
          </a:xfrm>
        </p:grpSpPr>
        <p:sp>
          <p:nvSpPr>
            <p:cNvPr id="20" name="P">
              <a:hlinkClick r:id="" action="ppaction://hlinkshowjump?jump=nextslide"/>
              <a:extLst>
                <a:ext uri="{FF2B5EF4-FFF2-40B4-BE49-F238E27FC236}">
                  <a16:creationId xmlns:a16="http://schemas.microsoft.com/office/drawing/2014/main" id="{0285E95A-7DEB-4723-88E0-B1D08AA42A27}"/>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1" name="Chevron 21">
              <a:hlinkClick r:id="" action="ppaction://hlinkshowjump?jump=nextslide"/>
              <a:extLst>
                <a:ext uri="{FF2B5EF4-FFF2-40B4-BE49-F238E27FC236}">
                  <a16:creationId xmlns:a16="http://schemas.microsoft.com/office/drawing/2014/main" id="{A551F70A-834C-4C0D-A747-762F3CD6E5B8}"/>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27842389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32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32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5581A9-4D56-3E33-A85B-B26750191901}"/>
              </a:ext>
            </a:extLst>
          </p:cNvPr>
          <p:cNvPicPr>
            <a:picLocks noChangeAspect="1"/>
          </p:cNvPicPr>
          <p:nvPr/>
        </p:nvPicPr>
        <p:blipFill>
          <a:blip r:embed="rId2"/>
          <a:stretch>
            <a:fillRect/>
          </a:stretch>
        </p:blipFill>
        <p:spPr>
          <a:xfrm>
            <a:off x="2894400" y="381600"/>
            <a:ext cx="6400000" cy="3600000"/>
          </a:xfrm>
          <a:prstGeom prst="rect">
            <a:avLst/>
          </a:prstGeom>
        </p:spPr>
      </p:pic>
      <p:grpSp>
        <p:nvGrpSpPr>
          <p:cNvPr id="11" name="Angry Monkey"/>
          <p:cNvGrpSpPr/>
          <p:nvPr/>
        </p:nvGrpSpPr>
        <p:grpSpPr>
          <a:xfrm>
            <a:off x="2880000" y="381600"/>
            <a:ext cx="6658879" cy="3687939"/>
            <a:chOff x="2964044" y="304288"/>
            <a:chExt cx="6400000" cy="3599999"/>
          </a:xfrm>
        </p:grpSpPr>
        <p:sp>
          <p:nvSpPr>
            <p:cNvPr id="2" name="Rectangle 1"/>
            <p:cNvSpPr/>
            <p:nvPr/>
          </p:nvSpPr>
          <p:spPr>
            <a:xfrm>
              <a:off x="2964044" y="304288"/>
              <a:ext cx="6400000" cy="359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72609" y="346458"/>
              <a:ext cx="3460042" cy="3514157"/>
            </a:xfrm>
            <a:prstGeom prst="rect">
              <a:avLst/>
            </a:prstGeom>
          </p:spPr>
        </p:pic>
      </p:grpSp>
      <p:grpSp>
        <p:nvGrpSpPr>
          <p:cNvPr id="9" name="Group 8"/>
          <p:cNvGrpSpPr/>
          <p:nvPr/>
        </p:nvGrpSpPr>
        <p:grpSpPr>
          <a:xfrm flipH="1">
            <a:off x="214636" y="190800"/>
            <a:ext cx="540000" cy="540000"/>
            <a:chOff x="11006440" y="242122"/>
            <a:chExt cx="540000" cy="540000"/>
          </a:xfrm>
        </p:grpSpPr>
        <p:sp>
          <p:nvSpPr>
            <p:cNvPr id="10"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3" name="Chevron 12">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3" name="Group 22">
            <a:extLst>
              <a:ext uri="{FF2B5EF4-FFF2-40B4-BE49-F238E27FC236}">
                <a16:creationId xmlns:a16="http://schemas.microsoft.com/office/drawing/2014/main" id="{DD52A261-90A0-459F-9FDE-EB586808606C}"/>
              </a:ext>
            </a:extLst>
          </p:cNvPr>
          <p:cNvGrpSpPr/>
          <p:nvPr/>
        </p:nvGrpSpPr>
        <p:grpSpPr>
          <a:xfrm>
            <a:off x="11458721" y="190800"/>
            <a:ext cx="540000" cy="540000"/>
            <a:chOff x="11006440" y="242122"/>
            <a:chExt cx="540000" cy="540000"/>
          </a:xfrm>
        </p:grpSpPr>
        <p:sp>
          <p:nvSpPr>
            <p:cNvPr id="24" name="P">
              <a:hlinkClick r:id="" action="ppaction://hlinkshowjump?jump=nextslide"/>
              <a:extLst>
                <a:ext uri="{FF2B5EF4-FFF2-40B4-BE49-F238E27FC236}">
                  <a16:creationId xmlns:a16="http://schemas.microsoft.com/office/drawing/2014/main" id="{ECAE2E66-0372-42F1-998C-D54D2F8574B9}"/>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5" name="Chevron 21">
              <a:hlinkClick r:id="" action="ppaction://hlinkshowjump?jump=nextslide"/>
              <a:extLst>
                <a:ext uri="{FF2B5EF4-FFF2-40B4-BE49-F238E27FC236}">
                  <a16:creationId xmlns:a16="http://schemas.microsoft.com/office/drawing/2014/main" id="{3056B30F-6A88-44FB-9E67-D40330B09863}"/>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 name="Title 1">
            <a:extLst>
              <a:ext uri="{FF2B5EF4-FFF2-40B4-BE49-F238E27FC236}">
                <a16:creationId xmlns:a16="http://schemas.microsoft.com/office/drawing/2014/main" id="{6339B0E7-E2FB-406A-97D7-38CD4EB045A7}"/>
              </a:ext>
            </a:extLst>
          </p:cNvPr>
          <p:cNvSpPr txBox="1">
            <a:spLocks/>
          </p:cNvSpPr>
          <p:nvPr/>
        </p:nvSpPr>
        <p:spPr>
          <a:xfrm>
            <a:off x="308232" y="4128558"/>
            <a:ext cx="11547436" cy="15049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Arial" panose="020B0604020202020204" pitchFamily="34" charset="0"/>
                <a:cs typeface="Arial" panose="020B0604020202020204" pitchFamily="34" charset="0"/>
              </a:rPr>
              <a:t>That smart aleck idiot at school took me for a </a:t>
            </a:r>
            <a:r>
              <a:rPr lang="en-GB" sz="5000" b="1" dirty="0">
                <a:solidFill>
                  <a:srgbClr val="FFFF00"/>
                </a:solidFill>
                <a:latin typeface="Arial" panose="020B0604020202020204" pitchFamily="34" charset="0"/>
                <a:cs typeface="Arial" panose="020B0604020202020204" pitchFamily="34" charset="0"/>
              </a:rPr>
              <a:t>______</a:t>
            </a:r>
            <a:r>
              <a:rPr lang="en-GB" sz="5000" b="1" dirty="0">
                <a:solidFill>
                  <a:schemeClr val="bg1"/>
                </a:solidFill>
                <a:latin typeface="Arial" panose="020B0604020202020204" pitchFamily="34" charset="0"/>
                <a:cs typeface="Arial" panose="020B0604020202020204" pitchFamily="34" charset="0"/>
              </a:rPr>
              <a:t>!</a:t>
            </a:r>
          </a:p>
        </p:txBody>
      </p:sp>
      <p:sp>
        <p:nvSpPr>
          <p:cNvPr id="7" name="Option 3">
            <a:hlinkClick r:id="" action="ppaction://hlinkshowjump?jump=nextslide" highlightClick="1">
              <a:snd r:embed="rId4" name="usher_yeah_002.wav"/>
            </a:hlinkClick>
            <a:extLst>
              <a:ext uri="{FF2B5EF4-FFF2-40B4-BE49-F238E27FC236}">
                <a16:creationId xmlns:a16="http://schemas.microsoft.com/office/drawing/2014/main" id="{B21EEF75-1FA5-4CCC-893A-E651451AFC4A}"/>
              </a:ext>
            </a:extLst>
          </p:cNvPr>
          <p:cNvSpPr/>
          <p:nvPr/>
        </p:nvSpPr>
        <p:spPr>
          <a:xfrm>
            <a:off x="8283267" y="5721477"/>
            <a:ext cx="3572401" cy="807000"/>
          </a:xfrm>
          <a:prstGeom prst="actionButtonBlank">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ride</a:t>
            </a:r>
          </a:p>
        </p:txBody>
      </p:sp>
      <p:sp>
        <p:nvSpPr>
          <p:cNvPr id="5" name="Option 2">
            <a:hlinkClick r:id="" action="ppaction://noaction" highlightClick="1">
              <a:snd r:embed="rId5" name="crying_woman_2.wav"/>
            </a:hlinkClick>
            <a:extLst>
              <a:ext uri="{FF2B5EF4-FFF2-40B4-BE49-F238E27FC236}">
                <a16:creationId xmlns:a16="http://schemas.microsoft.com/office/drawing/2014/main" id="{7C792D6E-98C7-4D7F-B5AB-3ADED9C09EBA}"/>
              </a:ext>
            </a:extLst>
          </p:cNvPr>
          <p:cNvSpPr/>
          <p:nvPr/>
        </p:nvSpPr>
        <p:spPr>
          <a:xfrm>
            <a:off x="4295191" y="5721477"/>
            <a:ext cx="3570083"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lumMod val="95000"/>
                  </a:schemeClr>
                </a:solidFill>
                <a:latin typeface="Arial" panose="020B0604020202020204" pitchFamily="34" charset="0"/>
                <a:cs typeface="Arial" panose="020B0604020202020204" pitchFamily="34" charset="0"/>
              </a:rPr>
              <a:t>sucker</a:t>
            </a:r>
          </a:p>
        </p:txBody>
      </p:sp>
      <p:sp>
        <p:nvSpPr>
          <p:cNvPr id="6" name="Option 1">
            <a:hlinkClick r:id="" action="ppaction://noaction" highlightClick="1">
              <a:snd r:embed="rId5" name="crying_woman_2.wav"/>
            </a:hlinkClick>
            <a:extLst>
              <a:ext uri="{FF2B5EF4-FFF2-40B4-BE49-F238E27FC236}">
                <a16:creationId xmlns:a16="http://schemas.microsoft.com/office/drawing/2014/main" id="{3B4CD753-5837-4936-9B4E-C448CCBA6F7F}"/>
              </a:ext>
            </a:extLst>
          </p:cNvPr>
          <p:cNvSpPr/>
          <p:nvPr/>
        </p:nvSpPr>
        <p:spPr>
          <a:xfrm>
            <a:off x="308232" y="5721477"/>
            <a:ext cx="3570084"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fool</a:t>
            </a:r>
          </a:p>
        </p:txBody>
      </p:sp>
    </p:spTree>
    <p:extLst>
      <p:ext uri="{BB962C8B-B14F-4D97-AF65-F5344CB8AC3E}">
        <p14:creationId xmlns:p14="http://schemas.microsoft.com/office/powerpoint/2010/main" val="21437119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32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32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C87B3C-F9B7-3FF2-7321-49F8152EDD62}"/>
              </a:ext>
            </a:extLst>
          </p:cNvPr>
          <p:cNvPicPr>
            <a:picLocks noChangeAspect="1"/>
          </p:cNvPicPr>
          <p:nvPr/>
        </p:nvPicPr>
        <p:blipFill>
          <a:blip r:embed="rId2"/>
          <a:stretch>
            <a:fillRect/>
          </a:stretch>
        </p:blipFill>
        <p:spPr>
          <a:xfrm>
            <a:off x="2894400" y="381600"/>
            <a:ext cx="6400000" cy="3600000"/>
          </a:xfrm>
          <a:prstGeom prst="rect">
            <a:avLst/>
          </a:prstGeom>
        </p:spPr>
      </p:pic>
      <p:grpSp>
        <p:nvGrpSpPr>
          <p:cNvPr id="14" name="Angry Monkey"/>
          <p:cNvGrpSpPr/>
          <p:nvPr/>
        </p:nvGrpSpPr>
        <p:grpSpPr>
          <a:xfrm>
            <a:off x="2880231" y="381599"/>
            <a:ext cx="6658879" cy="3687939"/>
            <a:chOff x="2880232" y="381600"/>
            <a:chExt cx="6400000" cy="3600000"/>
          </a:xfrm>
        </p:grpSpPr>
        <p:sp>
          <p:nvSpPr>
            <p:cNvPr id="18" name="Rectangle 17"/>
            <p:cNvSpPr/>
            <p:nvPr/>
          </p:nvSpPr>
          <p:spPr>
            <a:xfrm>
              <a:off x="2880232" y="381600"/>
              <a:ext cx="6400000" cy="36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88575" y="423771"/>
              <a:ext cx="3460042" cy="3514158"/>
            </a:xfrm>
            <a:prstGeom prst="rect">
              <a:avLst/>
            </a:prstGeom>
          </p:spPr>
        </p:pic>
      </p:grpSp>
      <p:sp>
        <p:nvSpPr>
          <p:cNvPr id="6" name="Option 3">
            <a:hlinkClick r:id="" action="ppaction://noaction" highlightClick="1">
              <a:snd r:embed="rId4" name="crying_woman_2.wav"/>
            </a:hlinkClick>
          </p:cNvPr>
          <p:cNvSpPr/>
          <p:nvPr/>
        </p:nvSpPr>
        <p:spPr>
          <a:xfrm>
            <a:off x="8283267" y="5721477"/>
            <a:ext cx="3572401" cy="807000"/>
          </a:xfrm>
          <a:prstGeom prst="actionButtonBlank">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lumMod val="95000"/>
                  </a:schemeClr>
                </a:solidFill>
                <a:latin typeface="Arial" panose="020B0604020202020204" pitchFamily="34" charset="0"/>
                <a:cs typeface="Arial" panose="020B0604020202020204" pitchFamily="34" charset="0"/>
              </a:rPr>
              <a:t>hero</a:t>
            </a:r>
          </a:p>
        </p:txBody>
      </p:sp>
      <p:sp>
        <p:nvSpPr>
          <p:cNvPr id="4" name="Option 2">
            <a:hlinkClick r:id="" action="ppaction://noaction" highlightClick="1">
              <a:snd r:embed="rId4" name="crying_woman_2.wav"/>
            </a:hlinkClick>
          </p:cNvPr>
          <p:cNvSpPr/>
          <p:nvPr/>
        </p:nvSpPr>
        <p:spPr>
          <a:xfrm>
            <a:off x="4295191" y="5721477"/>
            <a:ext cx="3570083"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lumMod val="95000"/>
                  </a:schemeClr>
                </a:solidFill>
                <a:latin typeface="Arial" panose="020B0604020202020204" pitchFamily="34" charset="0"/>
                <a:cs typeface="Arial" panose="020B0604020202020204" pitchFamily="34" charset="0"/>
              </a:rPr>
              <a:t>bitch</a:t>
            </a:r>
          </a:p>
        </p:txBody>
      </p:sp>
      <p:sp>
        <p:nvSpPr>
          <p:cNvPr id="5" name="Option 1">
            <a:hlinkClick r:id="" action="ppaction://hlinkshowjump?jump=nextslide" highlightClick="1">
              <a:snd r:embed="rId5" name="usher_yeah_002.wav"/>
            </a:hlinkClick>
          </p:cNvPr>
          <p:cNvSpPr/>
          <p:nvPr/>
        </p:nvSpPr>
        <p:spPr>
          <a:xfrm>
            <a:off x="308232" y="5713526"/>
            <a:ext cx="3570084"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superheroine</a:t>
            </a:r>
          </a:p>
        </p:txBody>
      </p:sp>
      <p:sp>
        <p:nvSpPr>
          <p:cNvPr id="13" name="Title 1"/>
          <p:cNvSpPr txBox="1">
            <a:spLocks/>
          </p:cNvSpPr>
          <p:nvPr/>
        </p:nvSpPr>
        <p:spPr>
          <a:xfrm>
            <a:off x="308232" y="4128558"/>
            <a:ext cx="11547436" cy="15049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Arial" panose="020B0604020202020204" pitchFamily="34" charset="0"/>
                <a:cs typeface="Arial" panose="020B0604020202020204" pitchFamily="34" charset="0"/>
              </a:rPr>
              <a:t>You're a nobody! I'm a </a:t>
            </a:r>
            <a:r>
              <a:rPr lang="en-GB" sz="5000" b="1" dirty="0">
                <a:solidFill>
                  <a:srgbClr val="FFFF00"/>
                </a:solidFill>
                <a:latin typeface="Arial" panose="020B0604020202020204" pitchFamily="34" charset="0"/>
                <a:cs typeface="Arial" panose="020B0604020202020204" pitchFamily="34" charset="0"/>
              </a:rPr>
              <a:t>______</a:t>
            </a:r>
            <a:r>
              <a:rPr lang="en-GB" sz="5000" b="1" dirty="0">
                <a:solidFill>
                  <a:schemeClr val="bg1"/>
                </a:solidFill>
                <a:latin typeface="Arial" panose="020B0604020202020204" pitchFamily="34" charset="0"/>
                <a:cs typeface="Arial" panose="020B0604020202020204" pitchFamily="34" charset="0"/>
              </a:rPr>
              <a:t>, okay? I'm Queen Bee!</a:t>
            </a:r>
          </a:p>
        </p:txBody>
      </p:sp>
      <p:grpSp>
        <p:nvGrpSpPr>
          <p:cNvPr id="7" name="Group 6"/>
          <p:cNvGrpSpPr/>
          <p:nvPr/>
        </p:nvGrpSpPr>
        <p:grpSpPr>
          <a:xfrm flipH="1">
            <a:off x="214636" y="190800"/>
            <a:ext cx="540000" cy="540000"/>
            <a:chOff x="11006440" y="242122"/>
            <a:chExt cx="540000" cy="540000"/>
          </a:xfrm>
        </p:grpSpPr>
        <p:sp>
          <p:nvSpPr>
            <p:cNvPr id="8"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9" name="Chevron 8">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5" name="Group 14">
            <a:extLst>
              <a:ext uri="{FF2B5EF4-FFF2-40B4-BE49-F238E27FC236}">
                <a16:creationId xmlns:a16="http://schemas.microsoft.com/office/drawing/2014/main" id="{17BA8A6B-6A99-4F2D-97BD-ECAABF5B59B2}"/>
              </a:ext>
            </a:extLst>
          </p:cNvPr>
          <p:cNvGrpSpPr/>
          <p:nvPr/>
        </p:nvGrpSpPr>
        <p:grpSpPr>
          <a:xfrm>
            <a:off x="11458721" y="190800"/>
            <a:ext cx="540000" cy="540000"/>
            <a:chOff x="11006440" y="242122"/>
            <a:chExt cx="540000" cy="540000"/>
          </a:xfrm>
        </p:grpSpPr>
        <p:sp>
          <p:nvSpPr>
            <p:cNvPr id="16" name="P">
              <a:hlinkClick r:id="" action="ppaction://hlinkshowjump?jump=nextslide"/>
              <a:extLst>
                <a:ext uri="{FF2B5EF4-FFF2-40B4-BE49-F238E27FC236}">
                  <a16:creationId xmlns:a16="http://schemas.microsoft.com/office/drawing/2014/main" id="{1D506996-CAF7-4233-860D-41E1CD0973E3}"/>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7" name="Chevron 21">
              <a:hlinkClick r:id="" action="ppaction://hlinkshowjump?jump=nextslide"/>
              <a:extLst>
                <a:ext uri="{FF2B5EF4-FFF2-40B4-BE49-F238E27FC236}">
                  <a16:creationId xmlns:a16="http://schemas.microsoft.com/office/drawing/2014/main" id="{2C7251B8-8ECE-47C9-B845-A74382CCB8BD}"/>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612747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32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32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flipH="1">
            <a:off x="214636" y="190800"/>
            <a:ext cx="540000" cy="540000"/>
            <a:chOff x="11006440" y="242122"/>
            <a:chExt cx="540000" cy="540000"/>
          </a:xfrm>
        </p:grpSpPr>
        <p:sp>
          <p:nvSpPr>
            <p:cNvPr id="15"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6" name="Chevron 15">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2" name="Title 1"/>
          <p:cNvSpPr txBox="1">
            <a:spLocks/>
          </p:cNvSpPr>
          <p:nvPr/>
        </p:nvSpPr>
        <p:spPr>
          <a:xfrm>
            <a:off x="325127" y="242122"/>
            <a:ext cx="11547436" cy="95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600" b="1" dirty="0">
                <a:solidFill>
                  <a:srgbClr val="FFFF00"/>
                </a:solidFill>
                <a:latin typeface="Arial" panose="020B0604020202020204" pitchFamily="34" charset="0"/>
                <a:cs typeface="Arial" panose="020B0604020202020204" pitchFamily="34" charset="0"/>
              </a:rPr>
              <a:t>Matching Exercise</a:t>
            </a:r>
          </a:p>
        </p:txBody>
      </p:sp>
      <p:sp>
        <p:nvSpPr>
          <p:cNvPr id="13" name="Title 1"/>
          <p:cNvSpPr txBox="1">
            <a:spLocks/>
          </p:cNvSpPr>
          <p:nvPr/>
        </p:nvSpPr>
        <p:spPr>
          <a:xfrm>
            <a:off x="214637" y="1261237"/>
            <a:ext cx="11784084" cy="550532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600" b="1" dirty="0">
              <a:solidFill>
                <a:schemeClr val="bg1"/>
              </a:solidFill>
              <a:cs typeface="Arial" panose="020B0604020202020204" pitchFamily="34" charset="0"/>
            </a:endParaRPr>
          </a:p>
        </p:txBody>
      </p:sp>
      <p:graphicFrame>
        <p:nvGraphicFramePr>
          <p:cNvPr id="2" name="Table 2">
            <a:extLst>
              <a:ext uri="{FF2B5EF4-FFF2-40B4-BE49-F238E27FC236}">
                <a16:creationId xmlns:a16="http://schemas.microsoft.com/office/drawing/2014/main" id="{BCF1B886-B6DB-4889-8D65-12E9600289B0}"/>
              </a:ext>
            </a:extLst>
          </p:cNvPr>
          <p:cNvGraphicFramePr>
            <a:graphicFrameLocks noGrp="1"/>
          </p:cNvGraphicFramePr>
          <p:nvPr>
            <p:extLst>
              <p:ext uri="{D42A27DB-BD31-4B8C-83A1-F6EECF244321}">
                <p14:modId xmlns:p14="http://schemas.microsoft.com/office/powerpoint/2010/main" val="3695952989"/>
              </p:ext>
            </p:extLst>
          </p:nvPr>
        </p:nvGraphicFramePr>
        <p:xfrm>
          <a:off x="696000" y="1444532"/>
          <a:ext cx="10800000" cy="426720"/>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1225456533"/>
                    </a:ext>
                  </a:extLst>
                </a:gridCol>
                <a:gridCol w="2700000">
                  <a:extLst>
                    <a:ext uri="{9D8B030D-6E8A-4147-A177-3AD203B41FA5}">
                      <a16:colId xmlns:a16="http://schemas.microsoft.com/office/drawing/2014/main" val="2028569383"/>
                    </a:ext>
                  </a:extLst>
                </a:gridCol>
                <a:gridCol w="2700000">
                  <a:extLst>
                    <a:ext uri="{9D8B030D-6E8A-4147-A177-3AD203B41FA5}">
                      <a16:colId xmlns:a16="http://schemas.microsoft.com/office/drawing/2014/main" val="1716218357"/>
                    </a:ext>
                  </a:extLst>
                </a:gridCol>
                <a:gridCol w="2700000">
                  <a:extLst>
                    <a:ext uri="{9D8B030D-6E8A-4147-A177-3AD203B41FA5}">
                      <a16:colId xmlns:a16="http://schemas.microsoft.com/office/drawing/2014/main" val="309094084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ysClr val="windowText" lastClr="000000"/>
                          </a:solidFill>
                          <a:latin typeface="Blue Highway" panose="020B0603020202000104" pitchFamily="34" charset="0"/>
                        </a:rPr>
                        <a:t>rubber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ysClr val="windowText" lastClr="000000"/>
                          </a:solidFill>
                          <a:latin typeface="Blue Highway" panose="020B0603020202000104" pitchFamily="34" charset="0"/>
                        </a:rPr>
                        <a:t>lollipop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2200" dirty="0">
                          <a:solidFill>
                            <a:sysClr val="windowText" lastClr="000000"/>
                          </a:solidFill>
                          <a:latin typeface="Blue Highway" panose="020B0603020202000104" pitchFamily="34" charset="0"/>
                        </a:rPr>
                        <a:t>sidekick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ysClr val="windowText" lastClr="000000"/>
                          </a:solidFill>
                          <a:latin typeface="Blue Highway" panose="020B0603020202000104" pitchFamily="34" charset="0"/>
                        </a:rPr>
                        <a:t>fetch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2461100"/>
                  </a:ext>
                </a:extLst>
              </a:tr>
            </a:tbl>
          </a:graphicData>
        </a:graphic>
      </p:graphicFrame>
      <p:grpSp>
        <p:nvGrpSpPr>
          <p:cNvPr id="11" name="Group 10">
            <a:extLst>
              <a:ext uri="{FF2B5EF4-FFF2-40B4-BE49-F238E27FC236}">
                <a16:creationId xmlns:a16="http://schemas.microsoft.com/office/drawing/2014/main" id="{C24DB128-5C0B-491F-9C37-9E0AA3677FF5}"/>
              </a:ext>
            </a:extLst>
          </p:cNvPr>
          <p:cNvGrpSpPr/>
          <p:nvPr/>
        </p:nvGrpSpPr>
        <p:grpSpPr>
          <a:xfrm>
            <a:off x="11458721" y="190800"/>
            <a:ext cx="540000" cy="540000"/>
            <a:chOff x="11006440" y="242122"/>
            <a:chExt cx="540000" cy="540000"/>
          </a:xfrm>
        </p:grpSpPr>
        <p:sp>
          <p:nvSpPr>
            <p:cNvPr id="12" name="P">
              <a:hlinkClick r:id="" action="ppaction://hlinkshowjump?jump=nextslide"/>
              <a:extLst>
                <a:ext uri="{FF2B5EF4-FFF2-40B4-BE49-F238E27FC236}">
                  <a16:creationId xmlns:a16="http://schemas.microsoft.com/office/drawing/2014/main" id="{B90C2251-04B6-4679-B2C1-33AADCE4C41F}"/>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0" name="Chevron 21">
              <a:hlinkClick r:id="" action="ppaction://hlinkshowjump?jump=nextslide"/>
              <a:extLst>
                <a:ext uri="{FF2B5EF4-FFF2-40B4-BE49-F238E27FC236}">
                  <a16:creationId xmlns:a16="http://schemas.microsoft.com/office/drawing/2014/main" id="{57507969-3CC3-40B7-9602-559C69770433}"/>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18" name="Picture 17">
            <a:extLst>
              <a:ext uri="{FF2B5EF4-FFF2-40B4-BE49-F238E27FC236}">
                <a16:creationId xmlns:a16="http://schemas.microsoft.com/office/drawing/2014/main" id="{0BE78EDB-6205-493B-9C4E-E6346E76B2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481378" y="2549554"/>
            <a:ext cx="2612722" cy="1758892"/>
          </a:xfrm>
          <a:prstGeom prst="rect">
            <a:avLst/>
          </a:prstGeom>
          <a:noFill/>
          <a:ln>
            <a:noFill/>
          </a:ln>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97412" y="2432120"/>
            <a:ext cx="1980000" cy="183695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16008" y="2391047"/>
            <a:ext cx="1888377" cy="19800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08106" y="2289077"/>
            <a:ext cx="1329635" cy="1980000"/>
          </a:xfrm>
          <a:prstGeom prst="rect">
            <a:avLst/>
          </a:prstGeom>
        </p:spPr>
      </p:pic>
    </p:spTree>
    <p:extLst>
      <p:ext uri="{BB962C8B-B14F-4D97-AF65-F5344CB8AC3E}">
        <p14:creationId xmlns:p14="http://schemas.microsoft.com/office/powerpoint/2010/main" val="407214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8F04-6F1A-98A5-B1DB-511A89893309}"/>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EA54848B-7583-4A09-7A95-D4B502E62D07}"/>
              </a:ext>
            </a:extLst>
          </p:cNvPr>
          <p:cNvGrpSpPr/>
          <p:nvPr/>
        </p:nvGrpSpPr>
        <p:grpSpPr>
          <a:xfrm flipH="1">
            <a:off x="214636" y="190800"/>
            <a:ext cx="540000" cy="540000"/>
            <a:chOff x="11006440" y="242122"/>
            <a:chExt cx="540000" cy="540000"/>
          </a:xfrm>
        </p:grpSpPr>
        <p:sp>
          <p:nvSpPr>
            <p:cNvPr id="15" name="P">
              <a:hlinkClick r:id="" action="ppaction://hlinkshowjump?jump=nextslide"/>
              <a:extLst>
                <a:ext uri="{FF2B5EF4-FFF2-40B4-BE49-F238E27FC236}">
                  <a16:creationId xmlns:a16="http://schemas.microsoft.com/office/drawing/2014/main" id="{F7F02272-6523-5A97-B914-9AE7B142D57A}"/>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6" name="Chevron 15">
              <a:hlinkClick r:id="" action="ppaction://hlinkshowjump?jump=previousslide"/>
              <a:extLst>
                <a:ext uri="{FF2B5EF4-FFF2-40B4-BE49-F238E27FC236}">
                  <a16:creationId xmlns:a16="http://schemas.microsoft.com/office/drawing/2014/main" id="{84BAF4A9-B739-7C9B-B80C-C891D008C865}"/>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2" name="Title 1">
            <a:extLst>
              <a:ext uri="{FF2B5EF4-FFF2-40B4-BE49-F238E27FC236}">
                <a16:creationId xmlns:a16="http://schemas.microsoft.com/office/drawing/2014/main" id="{A50CEBD3-5000-BF6D-DBBB-4D193F72B80B}"/>
              </a:ext>
            </a:extLst>
          </p:cNvPr>
          <p:cNvSpPr txBox="1">
            <a:spLocks/>
          </p:cNvSpPr>
          <p:nvPr/>
        </p:nvSpPr>
        <p:spPr>
          <a:xfrm>
            <a:off x="325127" y="242122"/>
            <a:ext cx="11547436" cy="95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600" b="1" dirty="0">
                <a:solidFill>
                  <a:srgbClr val="FFFF00"/>
                </a:solidFill>
                <a:latin typeface="Arial" panose="020B0604020202020204" pitchFamily="34" charset="0"/>
                <a:cs typeface="Arial" panose="020B0604020202020204" pitchFamily="34" charset="0"/>
              </a:rPr>
              <a:t>Matching Exercise</a:t>
            </a:r>
          </a:p>
        </p:txBody>
      </p:sp>
      <p:sp>
        <p:nvSpPr>
          <p:cNvPr id="13" name="Title 1">
            <a:extLst>
              <a:ext uri="{FF2B5EF4-FFF2-40B4-BE49-F238E27FC236}">
                <a16:creationId xmlns:a16="http://schemas.microsoft.com/office/drawing/2014/main" id="{E223A063-A5F7-9ED8-54B8-2A2917F0EC6D}"/>
              </a:ext>
            </a:extLst>
          </p:cNvPr>
          <p:cNvSpPr txBox="1">
            <a:spLocks/>
          </p:cNvSpPr>
          <p:nvPr/>
        </p:nvSpPr>
        <p:spPr>
          <a:xfrm>
            <a:off x="214637" y="1261237"/>
            <a:ext cx="11784084" cy="550532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3600" b="1" dirty="0">
              <a:solidFill>
                <a:schemeClr val="bg1"/>
              </a:solidFill>
              <a:cs typeface="Arial" panose="020B0604020202020204" pitchFamily="34" charset="0"/>
            </a:endParaRPr>
          </a:p>
        </p:txBody>
      </p:sp>
      <p:graphicFrame>
        <p:nvGraphicFramePr>
          <p:cNvPr id="2" name="Table 2">
            <a:extLst>
              <a:ext uri="{FF2B5EF4-FFF2-40B4-BE49-F238E27FC236}">
                <a16:creationId xmlns:a16="http://schemas.microsoft.com/office/drawing/2014/main" id="{87A2B6C8-25F0-F957-E01E-DE1AD6E64CCF}"/>
              </a:ext>
            </a:extLst>
          </p:cNvPr>
          <p:cNvGraphicFramePr>
            <a:graphicFrameLocks noGrp="1"/>
          </p:cNvGraphicFramePr>
          <p:nvPr>
            <p:extLst>
              <p:ext uri="{D42A27DB-BD31-4B8C-83A1-F6EECF244321}">
                <p14:modId xmlns:p14="http://schemas.microsoft.com/office/powerpoint/2010/main" val="3725846425"/>
              </p:ext>
            </p:extLst>
          </p:nvPr>
        </p:nvGraphicFramePr>
        <p:xfrm>
          <a:off x="696000" y="1444532"/>
          <a:ext cx="10800000" cy="426720"/>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1225456533"/>
                    </a:ext>
                  </a:extLst>
                </a:gridCol>
                <a:gridCol w="2700000">
                  <a:extLst>
                    <a:ext uri="{9D8B030D-6E8A-4147-A177-3AD203B41FA5}">
                      <a16:colId xmlns:a16="http://schemas.microsoft.com/office/drawing/2014/main" val="2028569383"/>
                    </a:ext>
                  </a:extLst>
                </a:gridCol>
                <a:gridCol w="2700000">
                  <a:extLst>
                    <a:ext uri="{9D8B030D-6E8A-4147-A177-3AD203B41FA5}">
                      <a16:colId xmlns:a16="http://schemas.microsoft.com/office/drawing/2014/main" val="1716218357"/>
                    </a:ext>
                  </a:extLst>
                </a:gridCol>
                <a:gridCol w="2700000">
                  <a:extLst>
                    <a:ext uri="{9D8B030D-6E8A-4147-A177-3AD203B41FA5}">
                      <a16:colId xmlns:a16="http://schemas.microsoft.com/office/drawing/2014/main" val="309094084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ysClr val="windowText" lastClr="000000"/>
                          </a:solidFill>
                          <a:latin typeface="Blue Highway" panose="020B0603020202000104" pitchFamily="34" charset="0"/>
                        </a:rPr>
                        <a:t>sidekick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ysClr val="windowText" lastClr="000000"/>
                          </a:solidFill>
                          <a:latin typeface="Blue Highway" panose="020B0603020202000104" pitchFamily="34" charset="0"/>
                        </a:rPr>
                        <a:t>fetch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2200" dirty="0">
                          <a:solidFill>
                            <a:sysClr val="windowText" lastClr="000000"/>
                          </a:solidFill>
                          <a:latin typeface="Blue Highway" panose="020B0603020202000104" pitchFamily="34" charset="0"/>
                        </a:rPr>
                        <a:t>rubber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a:solidFill>
                            <a:sysClr val="windowText" lastClr="000000"/>
                          </a:solidFill>
                          <a:latin typeface="Blue Highway" panose="020B0603020202000104" pitchFamily="34" charset="0"/>
                        </a:rPr>
                        <a:t>lollipop</a:t>
                      </a:r>
                      <a:endParaRPr lang="en-GB" sz="2200" dirty="0">
                        <a:solidFill>
                          <a:sysClr val="windowText" lastClr="000000"/>
                        </a:solidFill>
                        <a:latin typeface="Blue Highway" panose="020B06030202020001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2461100"/>
                  </a:ext>
                </a:extLst>
              </a:tr>
            </a:tbl>
          </a:graphicData>
        </a:graphic>
      </p:graphicFrame>
      <p:grpSp>
        <p:nvGrpSpPr>
          <p:cNvPr id="11" name="Group 10">
            <a:extLst>
              <a:ext uri="{FF2B5EF4-FFF2-40B4-BE49-F238E27FC236}">
                <a16:creationId xmlns:a16="http://schemas.microsoft.com/office/drawing/2014/main" id="{6B8B197B-EAE6-21B3-65EE-289297A5409C}"/>
              </a:ext>
            </a:extLst>
          </p:cNvPr>
          <p:cNvGrpSpPr/>
          <p:nvPr/>
        </p:nvGrpSpPr>
        <p:grpSpPr>
          <a:xfrm>
            <a:off x="11458721" y="190800"/>
            <a:ext cx="540000" cy="540000"/>
            <a:chOff x="11006440" y="242122"/>
            <a:chExt cx="540000" cy="540000"/>
          </a:xfrm>
        </p:grpSpPr>
        <p:sp>
          <p:nvSpPr>
            <p:cNvPr id="12" name="P">
              <a:hlinkClick r:id="" action="ppaction://hlinkshowjump?jump=nextslide"/>
              <a:extLst>
                <a:ext uri="{FF2B5EF4-FFF2-40B4-BE49-F238E27FC236}">
                  <a16:creationId xmlns:a16="http://schemas.microsoft.com/office/drawing/2014/main" id="{800C3917-8562-25E0-2580-4E17770C638F}"/>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0" name="Chevron 21">
              <a:hlinkClick r:id="" action="ppaction://hlinkshowjump?jump=nextslide"/>
              <a:extLst>
                <a:ext uri="{FF2B5EF4-FFF2-40B4-BE49-F238E27FC236}">
                  <a16:creationId xmlns:a16="http://schemas.microsoft.com/office/drawing/2014/main" id="{A83D5FA2-4939-0037-9EAE-B7439DECB5AE}"/>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18" name="Picture 17">
            <a:extLst>
              <a:ext uri="{FF2B5EF4-FFF2-40B4-BE49-F238E27FC236}">
                <a16:creationId xmlns:a16="http://schemas.microsoft.com/office/drawing/2014/main" id="{945008DD-3909-87B4-13A1-4F6D0DB24D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481378" y="2549554"/>
            <a:ext cx="2612722" cy="1758892"/>
          </a:xfrm>
          <a:prstGeom prst="rect">
            <a:avLst/>
          </a:prstGeom>
          <a:noFill/>
          <a:ln>
            <a:noFill/>
          </a:ln>
        </p:spPr>
      </p:pic>
      <p:pic>
        <p:nvPicPr>
          <p:cNvPr id="24" name="Picture 23">
            <a:extLst>
              <a:ext uri="{FF2B5EF4-FFF2-40B4-BE49-F238E27FC236}">
                <a16:creationId xmlns:a16="http://schemas.microsoft.com/office/drawing/2014/main" id="{1D6F32EB-6114-CA51-B0A2-F3E77F747C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97412" y="2432120"/>
            <a:ext cx="1980000" cy="1836957"/>
          </a:xfrm>
          <a:prstGeom prst="rect">
            <a:avLst/>
          </a:prstGeom>
        </p:spPr>
      </p:pic>
      <p:pic>
        <p:nvPicPr>
          <p:cNvPr id="17" name="Picture 16">
            <a:extLst>
              <a:ext uri="{FF2B5EF4-FFF2-40B4-BE49-F238E27FC236}">
                <a16:creationId xmlns:a16="http://schemas.microsoft.com/office/drawing/2014/main" id="{FC0A449E-C657-2F11-17D6-95FDB717CC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16008" y="2391047"/>
            <a:ext cx="1888377" cy="1980000"/>
          </a:xfrm>
          <a:prstGeom prst="rect">
            <a:avLst/>
          </a:prstGeom>
        </p:spPr>
      </p:pic>
      <p:pic>
        <p:nvPicPr>
          <p:cNvPr id="19" name="Picture 18">
            <a:extLst>
              <a:ext uri="{FF2B5EF4-FFF2-40B4-BE49-F238E27FC236}">
                <a16:creationId xmlns:a16="http://schemas.microsoft.com/office/drawing/2014/main" id="{C396B9F0-1DB8-3411-2715-85EC136B16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08106" y="2289077"/>
            <a:ext cx="1329635" cy="1980000"/>
          </a:xfrm>
          <a:prstGeom prst="rect">
            <a:avLst/>
          </a:prstGeom>
        </p:spPr>
      </p:pic>
    </p:spTree>
    <p:extLst>
      <p:ext uri="{BB962C8B-B14F-4D97-AF65-F5344CB8AC3E}">
        <p14:creationId xmlns:p14="http://schemas.microsoft.com/office/powerpoint/2010/main" val="15894052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1458721" y="242122"/>
            <a:ext cx="540000" cy="540000"/>
            <a:chOff x="11006440" y="242122"/>
            <a:chExt cx="540000" cy="540000"/>
          </a:xfrm>
        </p:grpSpPr>
        <p:sp>
          <p:nvSpPr>
            <p:cNvPr id="18"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9" name="Chevron 18">
              <a:hlinkClick r:id="" action="ppaction://hlinkshowjump?jump=next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 name="Group 1">
            <a:extLst>
              <a:ext uri="{FF2B5EF4-FFF2-40B4-BE49-F238E27FC236}">
                <a16:creationId xmlns:a16="http://schemas.microsoft.com/office/drawing/2014/main" id="{8838236C-D85B-45EF-A136-362D69440CB7}"/>
              </a:ext>
            </a:extLst>
          </p:cNvPr>
          <p:cNvGrpSpPr/>
          <p:nvPr/>
        </p:nvGrpSpPr>
        <p:grpSpPr>
          <a:xfrm>
            <a:off x="214636" y="190800"/>
            <a:ext cx="540000" cy="540000"/>
            <a:chOff x="214636" y="190800"/>
            <a:chExt cx="540000" cy="540000"/>
          </a:xfrm>
        </p:grpSpPr>
        <p:sp>
          <p:nvSpPr>
            <p:cNvPr id="24" name="P">
              <a:hlinkClick r:id="" action="ppaction://hlinkshowjump?jump=previousslide"/>
              <a:extLst>
                <a:ext uri="{FF2B5EF4-FFF2-40B4-BE49-F238E27FC236}">
                  <a16:creationId xmlns:a16="http://schemas.microsoft.com/office/drawing/2014/main" id="{89B1E824-25CF-47A4-A4FB-7C6623FAED39}"/>
                </a:ext>
              </a:extLst>
            </p:cNvPr>
            <p:cNvSpPr/>
            <p:nvPr/>
          </p:nvSpPr>
          <p:spPr>
            <a:xfrm flipH="1">
              <a:off x="214636" y="190800"/>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6" name="Chevron 8">
              <a:hlinkClick r:id="" action="ppaction://hlinkshowjump?jump=previousslide"/>
              <a:extLst>
                <a:ext uri="{FF2B5EF4-FFF2-40B4-BE49-F238E27FC236}">
                  <a16:creationId xmlns:a16="http://schemas.microsoft.com/office/drawing/2014/main" id="{DB48305C-6FE0-4D88-B82F-667E5047AD74}"/>
                </a:ext>
              </a:extLst>
            </p:cNvPr>
            <p:cNvSpPr/>
            <p:nvPr/>
          </p:nvSpPr>
          <p:spPr>
            <a:xfrm flipH="1">
              <a:off x="340794" y="249406"/>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aphicFrame>
        <p:nvGraphicFramePr>
          <p:cNvPr id="3" name="Table 2"/>
          <p:cNvGraphicFramePr>
            <a:graphicFrameLocks noGrp="1"/>
          </p:cNvGraphicFramePr>
          <p:nvPr>
            <p:extLst>
              <p:ext uri="{D42A27DB-BD31-4B8C-83A1-F6EECF244321}">
                <p14:modId xmlns:p14="http://schemas.microsoft.com/office/powerpoint/2010/main" val="957423425"/>
              </p:ext>
            </p:extLst>
          </p:nvPr>
        </p:nvGraphicFramePr>
        <p:xfrm>
          <a:off x="214635" y="1348019"/>
          <a:ext cx="11784086" cy="3502800"/>
        </p:xfrm>
        <a:graphic>
          <a:graphicData uri="http://schemas.openxmlformats.org/drawingml/2006/table">
            <a:tbl>
              <a:tblPr firstRow="1" bandRow="1">
                <a:tableStyleId>{073A0DAA-6AF3-43AB-8588-CEC1D06C72B9}</a:tableStyleId>
              </a:tblPr>
              <a:tblGrid>
                <a:gridCol w="9726807">
                  <a:extLst>
                    <a:ext uri="{9D8B030D-6E8A-4147-A177-3AD203B41FA5}">
                      <a16:colId xmlns:a16="http://schemas.microsoft.com/office/drawing/2014/main" val="64377967"/>
                    </a:ext>
                  </a:extLst>
                </a:gridCol>
                <a:gridCol w="2057279">
                  <a:extLst>
                    <a:ext uri="{9D8B030D-6E8A-4147-A177-3AD203B41FA5}">
                      <a16:colId xmlns:a16="http://schemas.microsoft.com/office/drawing/2014/main" val="3614167146"/>
                    </a:ext>
                  </a:extLst>
                </a:gridCol>
              </a:tblGrid>
              <a:tr h="700560">
                <a:tc>
                  <a:txBody>
                    <a:bodyPr/>
                    <a:lstStyle/>
                    <a:p>
                      <a:r>
                        <a:rPr lang="en-GB" sz="3000" b="1" dirty="0">
                          <a:solidFill>
                            <a:schemeClr val="tx1"/>
                          </a:solidFill>
                          <a:latin typeface="Blue Highway" panose="020B0603020202000104" pitchFamily="34" charset="0"/>
                        </a:rPr>
                        <a:t>1. Rena Rouge and Carapace are sidekicks.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3000" b="1" dirty="0">
                        <a:solidFill>
                          <a:schemeClr val="tx1"/>
                        </a:solidFill>
                        <a:latin typeface="Blue Highway" panose="020B06030202020001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24172035"/>
                  </a:ext>
                </a:extLst>
              </a:tr>
              <a:tr h="700560">
                <a:tc>
                  <a:txBody>
                    <a:bodyPr/>
                    <a:lstStyle/>
                    <a:p>
                      <a:r>
                        <a:rPr lang="en-GB" sz="3000" b="1" dirty="0">
                          <a:solidFill>
                            <a:schemeClr val="tx1"/>
                          </a:solidFill>
                          <a:latin typeface="Blue Highway" panose="020B0603020202000104" pitchFamily="34" charset="0"/>
                        </a:rPr>
                        <a:t>2. Hawk Moth doesn't know that Chloé is Queen Bee.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3000" b="1" dirty="0">
                        <a:solidFill>
                          <a:schemeClr val="tx1"/>
                        </a:solidFill>
                        <a:latin typeface="Blue Highway" panose="020B06030202020001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535143"/>
                  </a:ext>
                </a:extLst>
              </a:tr>
              <a:tr h="70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Blue Highway" panose="020B0603020202000104" pitchFamily="34" charset="0"/>
                        </a:rPr>
                        <a:t>3. The students have a science test in the afternoon.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3000" b="1" dirty="0">
                        <a:solidFill>
                          <a:schemeClr val="tx1"/>
                        </a:solidFill>
                        <a:latin typeface="Blue Highway" panose="020B06030202020001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8101485"/>
                  </a:ext>
                </a:extLst>
              </a:tr>
              <a:tr h="70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Blue Highway" panose="020B0603020202000104" pitchFamily="34" charset="0"/>
                        </a:rPr>
                        <a:t>4. Adrien warns Chloé about Lila.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3000" b="1" dirty="0">
                        <a:solidFill>
                          <a:schemeClr val="tx1"/>
                        </a:solidFill>
                        <a:latin typeface="Blue Highway" panose="020B06030202020001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2055446"/>
                  </a:ext>
                </a:extLst>
              </a:tr>
              <a:tr h="70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Blue Highway" panose="020B0603020202000104" pitchFamily="34" charset="0"/>
                        </a:rPr>
                        <a:t>5. Chloé is akumatized.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3000" b="1" dirty="0">
                        <a:solidFill>
                          <a:schemeClr val="tx1"/>
                        </a:solidFill>
                        <a:latin typeface="Blue Highway" panose="020B06030202020001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29724343"/>
                  </a:ext>
                </a:extLst>
              </a:tr>
            </a:tbl>
          </a:graphicData>
        </a:graphic>
      </p:graphicFrame>
      <p:sp>
        <p:nvSpPr>
          <p:cNvPr id="10" name="Title 1"/>
          <p:cNvSpPr txBox="1">
            <a:spLocks/>
          </p:cNvSpPr>
          <p:nvPr/>
        </p:nvSpPr>
        <p:spPr>
          <a:xfrm>
            <a:off x="325127" y="242122"/>
            <a:ext cx="11547436" cy="4886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600" b="1" dirty="0">
                <a:solidFill>
                  <a:srgbClr val="FFFF00"/>
                </a:solidFill>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19668378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85673-D2F8-FFF9-F32C-E19E12FB5299}"/>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B47BA75-A5ED-4218-31FD-043FFB2AE696}"/>
              </a:ext>
            </a:extLst>
          </p:cNvPr>
          <p:cNvGrpSpPr/>
          <p:nvPr/>
        </p:nvGrpSpPr>
        <p:grpSpPr>
          <a:xfrm>
            <a:off x="11458721" y="242122"/>
            <a:ext cx="540000" cy="540000"/>
            <a:chOff x="11006440" y="242122"/>
            <a:chExt cx="540000" cy="540000"/>
          </a:xfrm>
        </p:grpSpPr>
        <p:sp>
          <p:nvSpPr>
            <p:cNvPr id="18" name="P">
              <a:hlinkClick r:id="" action="ppaction://hlinkshowjump?jump=nextslide"/>
              <a:extLst>
                <a:ext uri="{FF2B5EF4-FFF2-40B4-BE49-F238E27FC236}">
                  <a16:creationId xmlns:a16="http://schemas.microsoft.com/office/drawing/2014/main" id="{52C888F9-82FA-AF00-A018-E2D981B7C313}"/>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9" name="Chevron 18">
              <a:hlinkClick r:id="" action="ppaction://hlinkshowjump?jump=nextslide"/>
              <a:extLst>
                <a:ext uri="{FF2B5EF4-FFF2-40B4-BE49-F238E27FC236}">
                  <a16:creationId xmlns:a16="http://schemas.microsoft.com/office/drawing/2014/main" id="{A1FC5E1E-6EB4-C13D-D360-3466077F6489}"/>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 name="Group 1">
            <a:extLst>
              <a:ext uri="{FF2B5EF4-FFF2-40B4-BE49-F238E27FC236}">
                <a16:creationId xmlns:a16="http://schemas.microsoft.com/office/drawing/2014/main" id="{A4035E59-9DE1-7C56-5997-18778C7E3F41}"/>
              </a:ext>
            </a:extLst>
          </p:cNvPr>
          <p:cNvGrpSpPr/>
          <p:nvPr/>
        </p:nvGrpSpPr>
        <p:grpSpPr>
          <a:xfrm>
            <a:off x="214636" y="190800"/>
            <a:ext cx="540000" cy="540000"/>
            <a:chOff x="214636" y="190800"/>
            <a:chExt cx="540000" cy="540000"/>
          </a:xfrm>
        </p:grpSpPr>
        <p:sp>
          <p:nvSpPr>
            <p:cNvPr id="24" name="P">
              <a:hlinkClick r:id="" action="ppaction://hlinkshowjump?jump=previousslide"/>
              <a:extLst>
                <a:ext uri="{FF2B5EF4-FFF2-40B4-BE49-F238E27FC236}">
                  <a16:creationId xmlns:a16="http://schemas.microsoft.com/office/drawing/2014/main" id="{D7EF45E1-41CC-EFC5-136B-20DAF434FC10}"/>
                </a:ext>
              </a:extLst>
            </p:cNvPr>
            <p:cNvSpPr/>
            <p:nvPr/>
          </p:nvSpPr>
          <p:spPr>
            <a:xfrm flipH="1">
              <a:off x="214636" y="190800"/>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6" name="Chevron 8">
              <a:hlinkClick r:id="" action="ppaction://hlinkshowjump?jump=previousslide"/>
              <a:extLst>
                <a:ext uri="{FF2B5EF4-FFF2-40B4-BE49-F238E27FC236}">
                  <a16:creationId xmlns:a16="http://schemas.microsoft.com/office/drawing/2014/main" id="{AFC7829C-2036-F26D-8977-4B8B8BFF52E4}"/>
                </a:ext>
              </a:extLst>
            </p:cNvPr>
            <p:cNvSpPr/>
            <p:nvPr/>
          </p:nvSpPr>
          <p:spPr>
            <a:xfrm flipH="1">
              <a:off x="340794" y="249406"/>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aphicFrame>
        <p:nvGraphicFramePr>
          <p:cNvPr id="3" name="Table 2">
            <a:extLst>
              <a:ext uri="{FF2B5EF4-FFF2-40B4-BE49-F238E27FC236}">
                <a16:creationId xmlns:a16="http://schemas.microsoft.com/office/drawing/2014/main" id="{CE83A883-AC0D-B012-A747-7C0099B44E47}"/>
              </a:ext>
            </a:extLst>
          </p:cNvPr>
          <p:cNvGraphicFramePr>
            <a:graphicFrameLocks noGrp="1"/>
          </p:cNvGraphicFramePr>
          <p:nvPr>
            <p:extLst>
              <p:ext uri="{D42A27DB-BD31-4B8C-83A1-F6EECF244321}">
                <p14:modId xmlns:p14="http://schemas.microsoft.com/office/powerpoint/2010/main" val="1890752063"/>
              </p:ext>
            </p:extLst>
          </p:nvPr>
        </p:nvGraphicFramePr>
        <p:xfrm>
          <a:off x="214635" y="1348019"/>
          <a:ext cx="11784086" cy="3502800"/>
        </p:xfrm>
        <a:graphic>
          <a:graphicData uri="http://schemas.openxmlformats.org/drawingml/2006/table">
            <a:tbl>
              <a:tblPr firstRow="1" bandRow="1">
                <a:tableStyleId>{073A0DAA-6AF3-43AB-8588-CEC1D06C72B9}</a:tableStyleId>
              </a:tblPr>
              <a:tblGrid>
                <a:gridCol w="9726807">
                  <a:extLst>
                    <a:ext uri="{9D8B030D-6E8A-4147-A177-3AD203B41FA5}">
                      <a16:colId xmlns:a16="http://schemas.microsoft.com/office/drawing/2014/main" val="64377967"/>
                    </a:ext>
                  </a:extLst>
                </a:gridCol>
                <a:gridCol w="2057279">
                  <a:extLst>
                    <a:ext uri="{9D8B030D-6E8A-4147-A177-3AD203B41FA5}">
                      <a16:colId xmlns:a16="http://schemas.microsoft.com/office/drawing/2014/main" val="3614167146"/>
                    </a:ext>
                  </a:extLst>
                </a:gridCol>
              </a:tblGrid>
              <a:tr h="700560">
                <a:tc>
                  <a:txBody>
                    <a:bodyPr/>
                    <a:lstStyle/>
                    <a:p>
                      <a:r>
                        <a:rPr lang="en-GB" sz="3000" b="1" dirty="0">
                          <a:solidFill>
                            <a:schemeClr val="tx1"/>
                          </a:solidFill>
                          <a:latin typeface="Blue Highway" panose="020B0603020202000104" pitchFamily="34" charset="0"/>
                        </a:rPr>
                        <a:t>1. Rena Rouge and Carapace are sidekicks.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3000" b="1" dirty="0">
                          <a:solidFill>
                            <a:schemeClr val="tx1"/>
                          </a:solidFill>
                          <a:latin typeface="Blue Highway" panose="020B0603020202000104" pitchFamily="34" charset="0"/>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24172035"/>
                  </a:ext>
                </a:extLst>
              </a:tr>
              <a:tr h="700560">
                <a:tc>
                  <a:txBody>
                    <a:bodyPr/>
                    <a:lstStyle/>
                    <a:p>
                      <a:r>
                        <a:rPr lang="en-GB" sz="3000" b="1" dirty="0">
                          <a:solidFill>
                            <a:schemeClr val="tx1"/>
                          </a:solidFill>
                          <a:latin typeface="Blue Highway" panose="020B0603020202000104" pitchFamily="34" charset="0"/>
                        </a:rPr>
                        <a:t>2. Hawk Moth doesn't know that Chloé is Queen Bee.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3000" b="1" dirty="0">
                          <a:solidFill>
                            <a:schemeClr val="tx1"/>
                          </a:solidFill>
                          <a:latin typeface="Blue Highway" panose="020B0603020202000104" pitchFamily="34" charset="0"/>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8535143"/>
                  </a:ext>
                </a:extLst>
              </a:tr>
              <a:tr h="70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Blue Highway" panose="020B0603020202000104" pitchFamily="34" charset="0"/>
                        </a:rPr>
                        <a:t>3. The students have a science test in the afternoon.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3000" b="1" dirty="0">
                          <a:solidFill>
                            <a:schemeClr val="tx1"/>
                          </a:solidFill>
                          <a:latin typeface="Blue Highway" panose="020B0603020202000104" pitchFamily="34" charset="0"/>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8101485"/>
                  </a:ext>
                </a:extLst>
              </a:tr>
              <a:tr h="70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Blue Highway" panose="020B0603020202000104" pitchFamily="34" charset="0"/>
                        </a:rPr>
                        <a:t>4. Adrien warns Chloé about Lila.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3000" b="1" dirty="0">
                          <a:solidFill>
                            <a:schemeClr val="tx1"/>
                          </a:solidFill>
                          <a:latin typeface="Blue Highway" panose="020B0603020202000104" pitchFamily="34" charset="0"/>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2055446"/>
                  </a:ext>
                </a:extLst>
              </a:tr>
              <a:tr h="70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Blue Highway" panose="020B0603020202000104" pitchFamily="34" charset="0"/>
                        </a:rPr>
                        <a:t>5. Chloé is akumatized.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3000" b="1" dirty="0">
                          <a:solidFill>
                            <a:schemeClr val="tx1"/>
                          </a:solidFill>
                          <a:latin typeface="Blue Highway" panose="020B0603020202000104" pitchFamily="34" charset="0"/>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29724343"/>
                  </a:ext>
                </a:extLst>
              </a:tr>
            </a:tbl>
          </a:graphicData>
        </a:graphic>
      </p:graphicFrame>
      <p:sp>
        <p:nvSpPr>
          <p:cNvPr id="10" name="Title 1">
            <a:extLst>
              <a:ext uri="{FF2B5EF4-FFF2-40B4-BE49-F238E27FC236}">
                <a16:creationId xmlns:a16="http://schemas.microsoft.com/office/drawing/2014/main" id="{E876580F-BC26-3DE9-A96E-7C8428F259BE}"/>
              </a:ext>
            </a:extLst>
          </p:cNvPr>
          <p:cNvSpPr txBox="1">
            <a:spLocks/>
          </p:cNvSpPr>
          <p:nvPr/>
        </p:nvSpPr>
        <p:spPr>
          <a:xfrm>
            <a:off x="325127" y="242122"/>
            <a:ext cx="11547436" cy="4886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600" b="1" dirty="0">
                <a:solidFill>
                  <a:srgbClr val="FFFF00"/>
                </a:solidFill>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1045456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flipH="1">
            <a:off x="214636" y="190800"/>
            <a:ext cx="540000" cy="540000"/>
            <a:chOff x="11006440" y="242122"/>
            <a:chExt cx="540000" cy="540000"/>
          </a:xfrm>
        </p:grpSpPr>
        <p:sp>
          <p:nvSpPr>
            <p:cNvPr id="19"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0" name="Chevron 19">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4" name="Group 13"/>
          <p:cNvGrpSpPr/>
          <p:nvPr/>
        </p:nvGrpSpPr>
        <p:grpSpPr>
          <a:xfrm>
            <a:off x="11458721" y="190800"/>
            <a:ext cx="540000" cy="540000"/>
            <a:chOff x="11006440" y="242122"/>
            <a:chExt cx="540000" cy="540000"/>
          </a:xfrm>
        </p:grpSpPr>
        <p:sp>
          <p:nvSpPr>
            <p:cNvPr id="21"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2" name="Chevron 21">
              <a:hlinkClick r:id="" action="ppaction://hlinkshowjump?jump=next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itle 1"/>
          <p:cNvSpPr txBox="1">
            <a:spLocks/>
          </p:cNvSpPr>
          <p:nvPr/>
        </p:nvSpPr>
        <p:spPr>
          <a:xfrm>
            <a:off x="351303" y="974330"/>
            <a:ext cx="11418587" cy="578260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zh-CN" sz="4600" b="1" dirty="0">
                <a:solidFill>
                  <a:schemeClr val="bg1"/>
                </a:solidFill>
                <a:cs typeface="Arial" panose="020B0604020202020204" pitchFamily="34" charset="0"/>
              </a:rPr>
              <a:t>ally - </a:t>
            </a:r>
            <a:r>
              <a:rPr lang="ja-JP" altLang="en-US" sz="4600" b="1" dirty="0">
                <a:solidFill>
                  <a:schemeClr val="bg1"/>
                </a:solidFill>
                <a:cs typeface="Arial" panose="020B0604020202020204" pitchFamily="34" charset="0"/>
              </a:rPr>
              <a:t>盟友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ælaɪ</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command - </a:t>
            </a:r>
            <a:r>
              <a:rPr lang="ja-JP" altLang="en-US" sz="4600" b="1" dirty="0">
                <a:solidFill>
                  <a:schemeClr val="bg1"/>
                </a:solidFill>
                <a:cs typeface="Arial" panose="020B0604020202020204" pitchFamily="34" charset="0"/>
              </a:rPr>
              <a:t>指挥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kəˈmɑːnd</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empower - </a:t>
            </a:r>
            <a:r>
              <a:rPr lang="ja-JP" altLang="en-US" sz="4600" b="1" dirty="0">
                <a:solidFill>
                  <a:schemeClr val="bg1"/>
                </a:solidFill>
                <a:cs typeface="Arial" panose="020B0604020202020204" pitchFamily="34" charset="0"/>
              </a:rPr>
              <a:t>赋予权力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ɪmˈpaʊə</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enhance - </a:t>
            </a:r>
            <a:r>
              <a:rPr lang="ja-JP" altLang="en-US" sz="4600" b="1" dirty="0">
                <a:solidFill>
                  <a:schemeClr val="bg1"/>
                </a:solidFill>
                <a:cs typeface="Arial" panose="020B0604020202020204" pitchFamily="34" charset="0"/>
              </a:rPr>
              <a:t>增强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ɪnˈhɑːns</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fearsome - </a:t>
            </a:r>
            <a:r>
              <a:rPr lang="ja-JP" altLang="en-US" sz="4600" b="1" dirty="0">
                <a:solidFill>
                  <a:schemeClr val="bg1"/>
                </a:solidFill>
                <a:cs typeface="Arial" panose="020B0604020202020204" pitchFamily="34" charset="0"/>
              </a:rPr>
              <a:t>可怕 </a:t>
            </a:r>
            <a:r>
              <a:rPr lang="en-US" altLang="ja-JP" sz="4600" b="1" dirty="0">
                <a:solidFill>
                  <a:schemeClr val="bg1"/>
                </a:solidFill>
                <a:cs typeface="Arial" panose="020B0604020202020204" pitchFamily="34" charset="0"/>
              </a:rPr>
              <a:t>- ˈ</a:t>
            </a:r>
            <a:r>
              <a:rPr lang="en-GB" altLang="zh-CN" sz="4600" b="1" dirty="0" err="1">
                <a:solidFill>
                  <a:schemeClr val="bg1"/>
                </a:solidFill>
                <a:cs typeface="Arial" panose="020B0604020202020204" pitchFamily="34" charset="0"/>
              </a:rPr>
              <a:t>fɪəsəm</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hone - </a:t>
            </a:r>
            <a:r>
              <a:rPr lang="ja-JP" altLang="en-US" sz="4600" b="1" dirty="0">
                <a:solidFill>
                  <a:schemeClr val="bg1"/>
                </a:solidFill>
                <a:cs typeface="Arial" panose="020B0604020202020204" pitchFamily="34" charset="0"/>
              </a:rPr>
              <a:t>磨练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həʊn</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impression - </a:t>
            </a:r>
            <a:r>
              <a:rPr lang="ja-JP" altLang="en-US" sz="4600" b="1" dirty="0">
                <a:solidFill>
                  <a:schemeClr val="bg1"/>
                </a:solidFill>
                <a:cs typeface="Arial" panose="020B0604020202020204" pitchFamily="34" charset="0"/>
              </a:rPr>
              <a:t>印象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ɪmˈprɛʃᵊn</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summon - </a:t>
            </a:r>
            <a:r>
              <a:rPr lang="ja-JP" altLang="en-US" sz="4600" b="1" dirty="0">
                <a:solidFill>
                  <a:schemeClr val="bg1"/>
                </a:solidFill>
                <a:cs typeface="Arial" panose="020B0604020202020204" pitchFamily="34" charset="0"/>
              </a:rPr>
              <a:t>召唤 </a:t>
            </a:r>
            <a:r>
              <a:rPr lang="en-US" altLang="ja-JP" sz="4600" b="1" dirty="0">
                <a:solidFill>
                  <a:schemeClr val="bg1"/>
                </a:solidFill>
                <a:cs typeface="Arial" panose="020B0604020202020204" pitchFamily="34" charset="0"/>
              </a:rPr>
              <a:t>- </a:t>
            </a:r>
            <a:r>
              <a:rPr lang="en-GB" altLang="zh-CN" sz="4600" b="1" dirty="0" err="1">
                <a:solidFill>
                  <a:schemeClr val="bg1"/>
                </a:solidFill>
                <a:cs typeface="Arial" panose="020B0604020202020204" pitchFamily="34" charset="0"/>
              </a:rPr>
              <a:t>sʌmən</a:t>
            </a:r>
            <a:endParaRPr lang="en-GB" altLang="zh-CN" sz="4600" b="1" dirty="0">
              <a:solidFill>
                <a:schemeClr val="bg1"/>
              </a:solidFill>
              <a:cs typeface="Arial" panose="020B0604020202020204" pitchFamily="34" charset="0"/>
            </a:endParaRPr>
          </a:p>
        </p:txBody>
      </p:sp>
      <p:sp>
        <p:nvSpPr>
          <p:cNvPr id="12" name="Title 1"/>
          <p:cNvSpPr txBox="1">
            <a:spLocks/>
          </p:cNvSpPr>
          <p:nvPr/>
        </p:nvSpPr>
        <p:spPr>
          <a:xfrm>
            <a:off x="308232" y="273390"/>
            <a:ext cx="11547436" cy="7033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rgbClr val="FFFF00"/>
                </a:solidFill>
                <a:latin typeface="+mn-lt"/>
                <a:cs typeface="Arial" panose="020B0604020202020204" pitchFamily="34" charset="0"/>
              </a:rPr>
              <a:t>VOCABULARY</a:t>
            </a:r>
          </a:p>
        </p:txBody>
      </p:sp>
    </p:spTree>
    <p:extLst>
      <p:ext uri="{BB962C8B-B14F-4D97-AF65-F5344CB8AC3E}">
        <p14:creationId xmlns:p14="http://schemas.microsoft.com/office/powerpoint/2010/main" val="159890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flipH="1">
            <a:off x="214636" y="190800"/>
            <a:ext cx="540000" cy="540000"/>
            <a:chOff x="11006440" y="242122"/>
            <a:chExt cx="540000" cy="540000"/>
          </a:xfrm>
        </p:grpSpPr>
        <p:sp>
          <p:nvSpPr>
            <p:cNvPr id="19"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0" name="Chevron 19">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itle 1"/>
          <p:cNvSpPr txBox="1">
            <a:spLocks/>
          </p:cNvSpPr>
          <p:nvPr/>
        </p:nvSpPr>
        <p:spPr>
          <a:xfrm>
            <a:off x="351303" y="781072"/>
            <a:ext cx="11418587" cy="63088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zh-CN" sz="4600" b="1" dirty="0">
                <a:solidFill>
                  <a:schemeClr val="bg1"/>
                </a:solidFill>
                <a:cs typeface="Arial" panose="020B0604020202020204" pitchFamily="34" charset="0"/>
              </a:rPr>
              <a:t>1. </a:t>
            </a:r>
            <a:r>
              <a:rPr lang="en-GB" altLang="zh-CN" sz="4600" b="1" dirty="0" err="1">
                <a:solidFill>
                  <a:schemeClr val="bg1"/>
                </a:solidFill>
                <a:cs typeface="Arial" panose="020B0604020202020204" pitchFamily="34" charset="0"/>
              </a:rPr>
              <a:t>kəˈmɑːnd</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2. </a:t>
            </a:r>
            <a:r>
              <a:rPr lang="en-GB" altLang="zh-CN" sz="4600" b="1" dirty="0" err="1">
                <a:solidFill>
                  <a:schemeClr val="bg1"/>
                </a:solidFill>
                <a:cs typeface="Arial" panose="020B0604020202020204" pitchFamily="34" charset="0"/>
              </a:rPr>
              <a:t>ɪnˈhɑːns</a:t>
            </a:r>
            <a:endParaRPr lang="en-GB" altLang="zh-CN" sz="4600" b="1" dirty="0">
              <a:solidFill>
                <a:schemeClr val="bg1"/>
              </a:solidFill>
              <a:cs typeface="Arial" panose="020B0604020202020204" pitchFamily="34" charset="0"/>
            </a:endParaRPr>
          </a:p>
          <a:p>
            <a:pPr algn="l"/>
            <a:r>
              <a:rPr lang="en-GB" altLang="zh-CN" sz="4600" b="1" dirty="0">
                <a:solidFill>
                  <a:schemeClr val="bg1"/>
                </a:solidFill>
                <a:cs typeface="Arial" panose="020B0604020202020204" pitchFamily="34" charset="0"/>
              </a:rPr>
              <a:t>3. </a:t>
            </a:r>
            <a:r>
              <a:rPr lang="en-GB" altLang="zh-CN" sz="4600" b="1" dirty="0" err="1">
                <a:solidFill>
                  <a:schemeClr val="bg1"/>
                </a:solidFill>
                <a:cs typeface="Arial" panose="020B0604020202020204" pitchFamily="34" charset="0"/>
              </a:rPr>
              <a:t>ɪmˈprɛʃᵊn</a:t>
            </a:r>
            <a:endParaRPr lang="en-GB" altLang="zh-CN" sz="4600" b="1" dirty="0">
              <a:solidFill>
                <a:schemeClr val="bg1"/>
              </a:solidFill>
              <a:cs typeface="Arial" panose="020B0604020202020204" pitchFamily="34" charset="0"/>
            </a:endParaRPr>
          </a:p>
        </p:txBody>
      </p:sp>
      <p:grpSp>
        <p:nvGrpSpPr>
          <p:cNvPr id="9" name="Group 8">
            <a:extLst>
              <a:ext uri="{FF2B5EF4-FFF2-40B4-BE49-F238E27FC236}">
                <a16:creationId xmlns:a16="http://schemas.microsoft.com/office/drawing/2014/main" id="{9D78061B-2FCF-4A5A-AE56-8A26B9B2222C}"/>
              </a:ext>
            </a:extLst>
          </p:cNvPr>
          <p:cNvGrpSpPr/>
          <p:nvPr/>
        </p:nvGrpSpPr>
        <p:grpSpPr>
          <a:xfrm>
            <a:off x="11458721" y="190800"/>
            <a:ext cx="540000" cy="540000"/>
            <a:chOff x="11006440" y="242122"/>
            <a:chExt cx="540000" cy="540000"/>
          </a:xfrm>
        </p:grpSpPr>
        <p:sp>
          <p:nvSpPr>
            <p:cNvPr id="10" name="P">
              <a:hlinkClick r:id="" action="ppaction://hlinkshowjump?jump=nextslide"/>
              <a:extLst>
                <a:ext uri="{FF2B5EF4-FFF2-40B4-BE49-F238E27FC236}">
                  <a16:creationId xmlns:a16="http://schemas.microsoft.com/office/drawing/2014/main" id="{EB246CB9-A09C-44DA-BC7E-1CC556207518}"/>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2" name="Chevron 21">
              <a:hlinkClick r:id="" action="ppaction://hlinkshowjump?jump=nextslide"/>
              <a:extLst>
                <a:ext uri="{FF2B5EF4-FFF2-40B4-BE49-F238E27FC236}">
                  <a16:creationId xmlns:a16="http://schemas.microsoft.com/office/drawing/2014/main" id="{8AEC5BBD-72F4-4258-89E2-5F4B9432A94F}"/>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18808932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8CC97-37C8-A7BF-D82F-39BC822ED2E4}"/>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F7510E85-5C3F-32D3-126F-1FBDEB504C79}"/>
              </a:ext>
            </a:extLst>
          </p:cNvPr>
          <p:cNvGrpSpPr/>
          <p:nvPr/>
        </p:nvGrpSpPr>
        <p:grpSpPr>
          <a:xfrm flipH="1">
            <a:off x="214636" y="190800"/>
            <a:ext cx="540000" cy="540000"/>
            <a:chOff x="11006440" y="242122"/>
            <a:chExt cx="540000" cy="540000"/>
          </a:xfrm>
        </p:grpSpPr>
        <p:sp>
          <p:nvSpPr>
            <p:cNvPr id="19" name="P">
              <a:hlinkClick r:id="" action="ppaction://hlinkshowjump?jump=nextslide"/>
              <a:extLst>
                <a:ext uri="{FF2B5EF4-FFF2-40B4-BE49-F238E27FC236}">
                  <a16:creationId xmlns:a16="http://schemas.microsoft.com/office/drawing/2014/main" id="{C530E2D4-9623-F172-8563-ED6329ED96D7}"/>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0" name="Chevron 19">
              <a:hlinkClick r:id="" action="ppaction://hlinkshowjump?jump=previousslide"/>
              <a:extLst>
                <a:ext uri="{FF2B5EF4-FFF2-40B4-BE49-F238E27FC236}">
                  <a16:creationId xmlns:a16="http://schemas.microsoft.com/office/drawing/2014/main" id="{8845C748-A15C-861D-53AC-31B3A1F0FD23}"/>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1" name="Title 1">
            <a:extLst>
              <a:ext uri="{FF2B5EF4-FFF2-40B4-BE49-F238E27FC236}">
                <a16:creationId xmlns:a16="http://schemas.microsoft.com/office/drawing/2014/main" id="{F06B254C-6B5F-2BD9-CB79-68A13397C9DC}"/>
              </a:ext>
            </a:extLst>
          </p:cNvPr>
          <p:cNvSpPr txBox="1">
            <a:spLocks/>
          </p:cNvSpPr>
          <p:nvPr/>
        </p:nvSpPr>
        <p:spPr>
          <a:xfrm>
            <a:off x="351303" y="781072"/>
            <a:ext cx="11418587" cy="63088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zh-CN" sz="4600" b="1" dirty="0">
                <a:solidFill>
                  <a:schemeClr val="bg1"/>
                </a:solidFill>
                <a:cs typeface="Arial" panose="020B0604020202020204" pitchFamily="34" charset="0"/>
              </a:rPr>
              <a:t>1. </a:t>
            </a:r>
            <a:r>
              <a:rPr lang="en-GB" altLang="zh-CN" sz="4600" b="1" dirty="0" err="1">
                <a:solidFill>
                  <a:schemeClr val="bg1"/>
                </a:solidFill>
                <a:cs typeface="Arial" panose="020B0604020202020204" pitchFamily="34" charset="0"/>
              </a:rPr>
              <a:t>kəˈmɑːnd</a:t>
            </a:r>
            <a:r>
              <a:rPr lang="en-GB" altLang="zh-CN" sz="4600" b="1" dirty="0">
                <a:solidFill>
                  <a:schemeClr val="bg1"/>
                </a:solidFill>
                <a:cs typeface="Arial" panose="020B0604020202020204" pitchFamily="34" charset="0"/>
              </a:rPr>
              <a:t> - </a:t>
            </a:r>
            <a:r>
              <a:rPr lang="en-GB" altLang="zh-CN" sz="4600" b="1" dirty="0">
                <a:solidFill>
                  <a:srgbClr val="FFFF00"/>
                </a:solidFill>
                <a:cs typeface="Arial" panose="020B0604020202020204" pitchFamily="34" charset="0"/>
              </a:rPr>
              <a:t>command</a:t>
            </a:r>
          </a:p>
          <a:p>
            <a:pPr algn="l"/>
            <a:r>
              <a:rPr lang="en-GB" altLang="zh-CN" sz="4600" b="1" dirty="0">
                <a:solidFill>
                  <a:schemeClr val="bg1"/>
                </a:solidFill>
                <a:cs typeface="Arial" panose="020B0604020202020204" pitchFamily="34" charset="0"/>
              </a:rPr>
              <a:t>2. </a:t>
            </a:r>
            <a:r>
              <a:rPr lang="en-GB" altLang="zh-CN" sz="4600" b="1" dirty="0" err="1">
                <a:solidFill>
                  <a:schemeClr val="bg1"/>
                </a:solidFill>
                <a:cs typeface="Arial" panose="020B0604020202020204" pitchFamily="34" charset="0"/>
              </a:rPr>
              <a:t>ɪnˈhɑːns</a:t>
            </a:r>
            <a:r>
              <a:rPr lang="en-GB" altLang="zh-CN" sz="4600" b="1" dirty="0">
                <a:solidFill>
                  <a:schemeClr val="bg1"/>
                </a:solidFill>
                <a:cs typeface="Arial" panose="020B0604020202020204" pitchFamily="34" charset="0"/>
              </a:rPr>
              <a:t> - </a:t>
            </a:r>
            <a:r>
              <a:rPr lang="en-GB" altLang="zh-CN" sz="4600" b="1" dirty="0">
                <a:solidFill>
                  <a:srgbClr val="FFFF00"/>
                </a:solidFill>
                <a:cs typeface="Arial" panose="020B0604020202020204" pitchFamily="34" charset="0"/>
              </a:rPr>
              <a:t>enhance</a:t>
            </a:r>
          </a:p>
          <a:p>
            <a:pPr algn="l"/>
            <a:r>
              <a:rPr lang="en-GB" altLang="zh-CN" sz="4600" b="1" dirty="0">
                <a:solidFill>
                  <a:schemeClr val="bg1"/>
                </a:solidFill>
                <a:cs typeface="Arial" panose="020B0604020202020204" pitchFamily="34" charset="0"/>
              </a:rPr>
              <a:t>3. </a:t>
            </a:r>
            <a:r>
              <a:rPr lang="en-GB" altLang="zh-CN" sz="4600" b="1" dirty="0" err="1">
                <a:solidFill>
                  <a:schemeClr val="bg1"/>
                </a:solidFill>
                <a:cs typeface="Arial" panose="020B0604020202020204" pitchFamily="34" charset="0"/>
              </a:rPr>
              <a:t>ɪmˈprɛʃᵊn</a:t>
            </a:r>
            <a:r>
              <a:rPr lang="en-GB" altLang="zh-CN" sz="4600" b="1" dirty="0">
                <a:solidFill>
                  <a:schemeClr val="bg1"/>
                </a:solidFill>
                <a:cs typeface="Arial" panose="020B0604020202020204" pitchFamily="34" charset="0"/>
              </a:rPr>
              <a:t> - </a:t>
            </a:r>
            <a:r>
              <a:rPr lang="en-GB" altLang="zh-CN" sz="4600" b="1" dirty="0">
                <a:solidFill>
                  <a:srgbClr val="FFFF00"/>
                </a:solidFill>
                <a:cs typeface="Arial" panose="020B0604020202020204" pitchFamily="34" charset="0"/>
              </a:rPr>
              <a:t>impression</a:t>
            </a:r>
          </a:p>
        </p:txBody>
      </p:sp>
      <p:grpSp>
        <p:nvGrpSpPr>
          <p:cNvPr id="9" name="Group 8">
            <a:extLst>
              <a:ext uri="{FF2B5EF4-FFF2-40B4-BE49-F238E27FC236}">
                <a16:creationId xmlns:a16="http://schemas.microsoft.com/office/drawing/2014/main" id="{81F7044B-FE03-E973-59BF-718E23391DC5}"/>
              </a:ext>
            </a:extLst>
          </p:cNvPr>
          <p:cNvGrpSpPr/>
          <p:nvPr/>
        </p:nvGrpSpPr>
        <p:grpSpPr>
          <a:xfrm>
            <a:off x="11458721" y="190800"/>
            <a:ext cx="540000" cy="540000"/>
            <a:chOff x="11006440" y="242122"/>
            <a:chExt cx="540000" cy="540000"/>
          </a:xfrm>
        </p:grpSpPr>
        <p:sp>
          <p:nvSpPr>
            <p:cNvPr id="10" name="P">
              <a:hlinkClick r:id="" action="ppaction://hlinkshowjump?jump=nextslide"/>
              <a:extLst>
                <a:ext uri="{FF2B5EF4-FFF2-40B4-BE49-F238E27FC236}">
                  <a16:creationId xmlns:a16="http://schemas.microsoft.com/office/drawing/2014/main" id="{FA0BB599-DCAE-F3BE-3BE2-5A8DF6F8117F}"/>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2" name="Chevron 21">
              <a:hlinkClick r:id="" action="ppaction://hlinkshowjump?jump=nextslide"/>
              <a:extLst>
                <a:ext uri="{FF2B5EF4-FFF2-40B4-BE49-F238E27FC236}">
                  <a16:creationId xmlns:a16="http://schemas.microsoft.com/office/drawing/2014/main" id="{D9252A95-88BA-49CA-02F8-0D822EFB6C75}"/>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12847188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flipH="1">
            <a:off x="214636" y="190800"/>
            <a:ext cx="540000" cy="540000"/>
            <a:chOff x="11006440" y="242122"/>
            <a:chExt cx="540000" cy="540000"/>
          </a:xfrm>
        </p:grpSpPr>
        <p:sp>
          <p:nvSpPr>
            <p:cNvPr id="15"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6" name="Chevron 15">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2" name="Title 1"/>
          <p:cNvSpPr txBox="1">
            <a:spLocks/>
          </p:cNvSpPr>
          <p:nvPr/>
        </p:nvSpPr>
        <p:spPr>
          <a:xfrm>
            <a:off x="325127" y="242122"/>
            <a:ext cx="11547436" cy="95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dirty="0">
                <a:solidFill>
                  <a:srgbClr val="FFFF00"/>
                </a:solidFill>
                <a:cs typeface="Arial" panose="020B0604020202020204" pitchFamily="34" charset="0"/>
              </a:rPr>
              <a:t>MIRACULER. PART 1</a:t>
            </a:r>
          </a:p>
        </p:txBody>
      </p:sp>
      <p:sp>
        <p:nvSpPr>
          <p:cNvPr id="13" name="Title 1"/>
          <p:cNvSpPr txBox="1">
            <a:spLocks/>
          </p:cNvSpPr>
          <p:nvPr/>
        </p:nvSpPr>
        <p:spPr>
          <a:xfrm>
            <a:off x="214637" y="1270862"/>
            <a:ext cx="11784084" cy="550532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zh-CN" sz="4800" b="1" dirty="0">
                <a:solidFill>
                  <a:schemeClr val="bg1"/>
                </a:solidFill>
                <a:cs typeface="Arial" panose="020B0604020202020204" pitchFamily="34" charset="0"/>
              </a:rPr>
              <a:t>Nadja: ...with the help of their sidekicks: Rena Rouge and Carapace...</a:t>
            </a:r>
            <a:br>
              <a:rPr lang="en-GB" altLang="zh-CN" sz="4800" b="1" dirty="0">
                <a:solidFill>
                  <a:schemeClr val="bg1"/>
                </a:solidFill>
                <a:cs typeface="Arial" panose="020B0604020202020204" pitchFamily="34" charset="0"/>
              </a:rPr>
            </a:br>
            <a:r>
              <a:rPr lang="en-GB" altLang="zh-CN" sz="4800" b="1" dirty="0">
                <a:solidFill>
                  <a:srgbClr val="FFFF00"/>
                </a:solidFill>
                <a:cs typeface="Arial" panose="020B0604020202020204" pitchFamily="34" charset="0"/>
              </a:rPr>
              <a:t>Chloé: What about Queen Bee? Ugh!</a:t>
            </a:r>
            <a:br>
              <a:rPr lang="en-GB" altLang="zh-CN" sz="4800" b="1" dirty="0">
                <a:solidFill>
                  <a:srgbClr val="FFFF00"/>
                </a:solidFill>
                <a:cs typeface="Arial" panose="020B0604020202020204" pitchFamily="34" charset="0"/>
              </a:rPr>
            </a:br>
            <a:r>
              <a:rPr lang="en-GB" altLang="zh-CN" sz="4800" b="1" dirty="0">
                <a:solidFill>
                  <a:schemeClr val="bg1"/>
                </a:solidFill>
                <a:cs typeface="Arial" panose="020B0604020202020204" pitchFamily="34" charset="0"/>
              </a:rPr>
              <a:t>Sabrina: That's really not cool.</a:t>
            </a:r>
            <a:br>
              <a:rPr lang="en-GB" altLang="zh-CN" sz="4800" b="1" dirty="0">
                <a:solidFill>
                  <a:srgbClr val="FFFF00"/>
                </a:solidFill>
                <a:cs typeface="Arial" panose="020B0604020202020204" pitchFamily="34" charset="0"/>
              </a:rPr>
            </a:br>
            <a:r>
              <a:rPr lang="en-GB" altLang="zh-CN" sz="4800" b="1" dirty="0">
                <a:solidFill>
                  <a:srgbClr val="FFFF00"/>
                </a:solidFill>
                <a:cs typeface="Arial" panose="020B0604020202020204" pitchFamily="34" charset="0"/>
              </a:rPr>
              <a:t>Chloé: Oh, you so don't get it. Ladybug only calls on me when she has serious villains to contend with.</a:t>
            </a:r>
          </a:p>
          <a:p>
            <a:pPr algn="l"/>
            <a:r>
              <a:rPr lang="en-GB" altLang="zh-CN" sz="4800" b="1" dirty="0">
                <a:solidFill>
                  <a:schemeClr val="bg1"/>
                </a:solidFill>
                <a:cs typeface="Arial" panose="020B0604020202020204" pitchFamily="34" charset="0"/>
              </a:rPr>
              <a:t>Sabrina: </a:t>
            </a:r>
            <a:r>
              <a:rPr lang="en-GB" altLang="zh-CN" sz="4800" b="1" dirty="0" err="1">
                <a:solidFill>
                  <a:schemeClr val="bg1"/>
                </a:solidFill>
                <a:cs typeface="Arial" panose="020B0604020202020204" pitchFamily="34" charset="0"/>
              </a:rPr>
              <a:t>Uhh</a:t>
            </a:r>
            <a:r>
              <a:rPr lang="en-GB" altLang="zh-CN" sz="4800" b="1" dirty="0">
                <a:solidFill>
                  <a:schemeClr val="bg1"/>
                </a:solidFill>
                <a:cs typeface="Arial" panose="020B0604020202020204" pitchFamily="34" charset="0"/>
              </a:rPr>
              <a:t>, yeah! Of course.</a:t>
            </a:r>
          </a:p>
        </p:txBody>
      </p:sp>
      <p:grpSp>
        <p:nvGrpSpPr>
          <p:cNvPr id="10" name="Group 9">
            <a:extLst>
              <a:ext uri="{FF2B5EF4-FFF2-40B4-BE49-F238E27FC236}">
                <a16:creationId xmlns:a16="http://schemas.microsoft.com/office/drawing/2014/main" id="{08722DCE-EBAE-414F-B967-23FD67A88FC5}"/>
              </a:ext>
            </a:extLst>
          </p:cNvPr>
          <p:cNvGrpSpPr/>
          <p:nvPr/>
        </p:nvGrpSpPr>
        <p:grpSpPr>
          <a:xfrm>
            <a:off x="11458721" y="190800"/>
            <a:ext cx="540000" cy="540000"/>
            <a:chOff x="11006440" y="242122"/>
            <a:chExt cx="540000" cy="540000"/>
          </a:xfrm>
        </p:grpSpPr>
        <p:sp>
          <p:nvSpPr>
            <p:cNvPr id="11" name="P">
              <a:hlinkClick r:id="" action="ppaction://hlinkshowjump?jump=nextslide"/>
              <a:extLst>
                <a:ext uri="{FF2B5EF4-FFF2-40B4-BE49-F238E27FC236}">
                  <a16:creationId xmlns:a16="http://schemas.microsoft.com/office/drawing/2014/main" id="{076204B7-9A2D-454D-BB4A-7D575D9FA0CA}"/>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2" name="Chevron 21">
              <a:hlinkClick r:id="" action="ppaction://hlinkshowjump?jump=nextslide"/>
              <a:extLst>
                <a:ext uri="{FF2B5EF4-FFF2-40B4-BE49-F238E27FC236}">
                  <a16:creationId xmlns:a16="http://schemas.microsoft.com/office/drawing/2014/main" id="{A9F5C5A3-EAE7-4D43-8E80-AADA65DFF33D}"/>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1275383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flipH="1">
            <a:off x="214636" y="190800"/>
            <a:ext cx="540000" cy="540000"/>
            <a:chOff x="11006440" y="242122"/>
            <a:chExt cx="540000" cy="540000"/>
          </a:xfrm>
        </p:grpSpPr>
        <p:sp>
          <p:nvSpPr>
            <p:cNvPr id="15"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6" name="Chevron 15">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3" name="Title 1"/>
          <p:cNvSpPr txBox="1">
            <a:spLocks/>
          </p:cNvSpPr>
          <p:nvPr/>
        </p:nvSpPr>
        <p:spPr>
          <a:xfrm>
            <a:off x="214637" y="789598"/>
            <a:ext cx="11784084" cy="61405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zh-CN" sz="4800" b="1" dirty="0">
                <a:solidFill>
                  <a:schemeClr val="bg1"/>
                </a:solidFill>
                <a:cs typeface="Arial" panose="020B0604020202020204" pitchFamily="34" charset="0"/>
              </a:rPr>
              <a:t>Ladybug: You know how dangerous it is to use Chloé. Everybody knows that she was Queen Bee, everyone including Hawk Moth. He can use it to trap us. That's why our identities must remain a secret.</a:t>
            </a:r>
          </a:p>
          <a:p>
            <a:pPr algn="l"/>
            <a:r>
              <a:rPr lang="en-GB" altLang="zh-CN" sz="4800" b="1" dirty="0">
                <a:solidFill>
                  <a:srgbClr val="FFFF00"/>
                </a:solidFill>
                <a:cs typeface="Arial" panose="020B0604020202020204" pitchFamily="34" charset="0"/>
              </a:rPr>
              <a:t>Cat Noir: And the best kept secrets are the ones you don't share, yeah-yeah, I know.</a:t>
            </a:r>
            <a:br>
              <a:rPr lang="en-GB" altLang="zh-CN" sz="4800" b="1" dirty="0">
                <a:solidFill>
                  <a:srgbClr val="FFFF00"/>
                </a:solidFill>
                <a:cs typeface="Arial" panose="020B0604020202020204" pitchFamily="34" charset="0"/>
              </a:rPr>
            </a:br>
            <a:r>
              <a:rPr lang="en-GB" altLang="zh-CN" sz="4800" b="1" dirty="0">
                <a:solidFill>
                  <a:srgbClr val="FFFF00"/>
                </a:solidFill>
                <a:cs typeface="Arial" panose="020B0604020202020204" pitchFamily="34" charset="0"/>
              </a:rPr>
              <a:t>I don't think Chloé knows that her time as Queen Bee is over, though.</a:t>
            </a:r>
          </a:p>
        </p:txBody>
      </p:sp>
      <p:grpSp>
        <p:nvGrpSpPr>
          <p:cNvPr id="9" name="Group 8">
            <a:extLst>
              <a:ext uri="{FF2B5EF4-FFF2-40B4-BE49-F238E27FC236}">
                <a16:creationId xmlns:a16="http://schemas.microsoft.com/office/drawing/2014/main" id="{FF190431-3FAB-4D22-8BAF-01898F8C919C}"/>
              </a:ext>
            </a:extLst>
          </p:cNvPr>
          <p:cNvGrpSpPr/>
          <p:nvPr/>
        </p:nvGrpSpPr>
        <p:grpSpPr>
          <a:xfrm>
            <a:off x="11458721" y="190800"/>
            <a:ext cx="540000" cy="540000"/>
            <a:chOff x="11006440" y="242122"/>
            <a:chExt cx="540000" cy="540000"/>
          </a:xfrm>
        </p:grpSpPr>
        <p:sp>
          <p:nvSpPr>
            <p:cNvPr id="10" name="P">
              <a:hlinkClick r:id="" action="ppaction://hlinkshowjump?jump=nextslide"/>
              <a:extLst>
                <a:ext uri="{FF2B5EF4-FFF2-40B4-BE49-F238E27FC236}">
                  <a16:creationId xmlns:a16="http://schemas.microsoft.com/office/drawing/2014/main" id="{625582E8-B1ED-4B77-8D14-5947BBE222F3}"/>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1" name="Chevron 21">
              <a:hlinkClick r:id="" action="ppaction://hlinkshowjump?jump=nextslide"/>
              <a:extLst>
                <a:ext uri="{FF2B5EF4-FFF2-40B4-BE49-F238E27FC236}">
                  <a16:creationId xmlns:a16="http://schemas.microsoft.com/office/drawing/2014/main" id="{A61435F0-F7AF-4116-B143-18BED83EB7D5}"/>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16872171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flipH="1">
            <a:off x="214636" y="190800"/>
            <a:ext cx="540000" cy="540000"/>
            <a:chOff x="11006440" y="242122"/>
            <a:chExt cx="540000" cy="540000"/>
          </a:xfrm>
        </p:grpSpPr>
        <p:sp>
          <p:nvSpPr>
            <p:cNvPr id="15"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6" name="Chevron 15">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3" name="Title 1"/>
          <p:cNvSpPr txBox="1">
            <a:spLocks/>
          </p:cNvSpPr>
          <p:nvPr/>
        </p:nvSpPr>
        <p:spPr>
          <a:xfrm>
            <a:off x="214637" y="789598"/>
            <a:ext cx="11784084" cy="61405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zh-CN" sz="4800" b="1" dirty="0">
                <a:solidFill>
                  <a:schemeClr val="bg1"/>
                </a:solidFill>
                <a:cs typeface="Arial" panose="020B0604020202020204" pitchFamily="34" charset="0"/>
              </a:rPr>
              <a:t>Chloé: I could see Ladybug whenever I feel like it, okay, so mind your own business Dupain-Cheng.</a:t>
            </a:r>
          </a:p>
          <a:p>
            <a:pPr algn="l"/>
            <a:r>
              <a:rPr lang="en-GB" altLang="zh-CN" sz="4800" b="1" dirty="0">
                <a:solidFill>
                  <a:srgbClr val="FFFF00"/>
                </a:solidFill>
                <a:cs typeface="Arial" panose="020B0604020202020204" pitchFamily="34" charset="0"/>
              </a:rPr>
              <a:t>Tikki: You really got to talk to Chloé.</a:t>
            </a:r>
          </a:p>
          <a:p>
            <a:pPr algn="l"/>
            <a:r>
              <a:rPr lang="en-GB" altLang="zh-CN" sz="4800" b="1" dirty="0">
                <a:solidFill>
                  <a:schemeClr val="bg1"/>
                </a:solidFill>
                <a:cs typeface="Arial" panose="020B0604020202020204" pitchFamily="34" charset="0"/>
              </a:rPr>
              <a:t>Marinette: But I just did. It's pointless, obviously.</a:t>
            </a:r>
          </a:p>
          <a:p>
            <a:pPr algn="l"/>
            <a:r>
              <a:rPr lang="en-GB" altLang="zh-CN" sz="4800" b="1" dirty="0">
                <a:solidFill>
                  <a:srgbClr val="FFFF00"/>
                </a:solidFill>
                <a:cs typeface="Arial" panose="020B0604020202020204" pitchFamily="34" charset="0"/>
              </a:rPr>
              <a:t>Tikki: No! Marinette talked to Chloé! You know the only person Chloé listens to is Ladybug.</a:t>
            </a:r>
          </a:p>
        </p:txBody>
      </p:sp>
      <p:grpSp>
        <p:nvGrpSpPr>
          <p:cNvPr id="9" name="Group 8">
            <a:extLst>
              <a:ext uri="{FF2B5EF4-FFF2-40B4-BE49-F238E27FC236}">
                <a16:creationId xmlns:a16="http://schemas.microsoft.com/office/drawing/2014/main" id="{FF190431-3FAB-4D22-8BAF-01898F8C919C}"/>
              </a:ext>
            </a:extLst>
          </p:cNvPr>
          <p:cNvGrpSpPr/>
          <p:nvPr/>
        </p:nvGrpSpPr>
        <p:grpSpPr>
          <a:xfrm>
            <a:off x="11458721" y="190800"/>
            <a:ext cx="540000" cy="540000"/>
            <a:chOff x="11006440" y="242122"/>
            <a:chExt cx="540000" cy="540000"/>
          </a:xfrm>
        </p:grpSpPr>
        <p:sp>
          <p:nvSpPr>
            <p:cNvPr id="10" name="P">
              <a:hlinkClick r:id="" action="ppaction://hlinkshowjump?jump=nextslide"/>
              <a:extLst>
                <a:ext uri="{FF2B5EF4-FFF2-40B4-BE49-F238E27FC236}">
                  <a16:creationId xmlns:a16="http://schemas.microsoft.com/office/drawing/2014/main" id="{625582E8-B1ED-4B77-8D14-5947BBE222F3}"/>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1" name="Chevron 21">
              <a:hlinkClick r:id="" action="ppaction://hlinkshowjump?jump=nextslide"/>
              <a:extLst>
                <a:ext uri="{FF2B5EF4-FFF2-40B4-BE49-F238E27FC236}">
                  <a16:creationId xmlns:a16="http://schemas.microsoft.com/office/drawing/2014/main" id="{A61435F0-F7AF-4116-B143-18BED83EB7D5}"/>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257845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344271-C5DC-22BD-552C-7D65EDAD1E6B}"/>
              </a:ext>
            </a:extLst>
          </p:cNvPr>
          <p:cNvPicPr>
            <a:picLocks noChangeAspect="1"/>
          </p:cNvPicPr>
          <p:nvPr/>
        </p:nvPicPr>
        <p:blipFill>
          <a:blip r:embed="rId2"/>
          <a:stretch>
            <a:fillRect/>
          </a:stretch>
        </p:blipFill>
        <p:spPr>
          <a:xfrm>
            <a:off x="2894400" y="381600"/>
            <a:ext cx="6400000" cy="3600000"/>
          </a:xfrm>
          <a:prstGeom prst="rect">
            <a:avLst/>
          </a:prstGeom>
        </p:spPr>
      </p:pic>
      <p:grpSp>
        <p:nvGrpSpPr>
          <p:cNvPr id="11" name="Angry Monkey"/>
          <p:cNvGrpSpPr/>
          <p:nvPr/>
        </p:nvGrpSpPr>
        <p:grpSpPr>
          <a:xfrm>
            <a:off x="2880231" y="381599"/>
            <a:ext cx="6658879" cy="3687939"/>
            <a:chOff x="2880232" y="381600"/>
            <a:chExt cx="6400000" cy="3600000"/>
          </a:xfrm>
        </p:grpSpPr>
        <p:sp>
          <p:nvSpPr>
            <p:cNvPr id="2" name="Rectangle 1"/>
            <p:cNvSpPr/>
            <p:nvPr/>
          </p:nvSpPr>
          <p:spPr>
            <a:xfrm>
              <a:off x="2880232" y="381600"/>
              <a:ext cx="6400000" cy="36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88977" y="423771"/>
              <a:ext cx="3460042" cy="3514158"/>
            </a:xfrm>
            <a:prstGeom prst="rect">
              <a:avLst/>
            </a:prstGeom>
          </p:spPr>
        </p:pic>
      </p:grpSp>
      <p:grpSp>
        <p:nvGrpSpPr>
          <p:cNvPr id="9" name="Group 8"/>
          <p:cNvGrpSpPr/>
          <p:nvPr/>
        </p:nvGrpSpPr>
        <p:grpSpPr>
          <a:xfrm flipH="1">
            <a:off x="214636" y="190800"/>
            <a:ext cx="540000" cy="540000"/>
            <a:chOff x="11006440" y="242122"/>
            <a:chExt cx="540000" cy="540000"/>
          </a:xfrm>
        </p:grpSpPr>
        <p:sp>
          <p:nvSpPr>
            <p:cNvPr id="10"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3" name="Chevron 12">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3" name="Group 22">
            <a:extLst>
              <a:ext uri="{FF2B5EF4-FFF2-40B4-BE49-F238E27FC236}">
                <a16:creationId xmlns:a16="http://schemas.microsoft.com/office/drawing/2014/main" id="{DD52A261-90A0-459F-9FDE-EB586808606C}"/>
              </a:ext>
            </a:extLst>
          </p:cNvPr>
          <p:cNvGrpSpPr/>
          <p:nvPr/>
        </p:nvGrpSpPr>
        <p:grpSpPr>
          <a:xfrm>
            <a:off x="11458721" y="190800"/>
            <a:ext cx="540000" cy="540000"/>
            <a:chOff x="11006440" y="242122"/>
            <a:chExt cx="540000" cy="540000"/>
          </a:xfrm>
        </p:grpSpPr>
        <p:sp>
          <p:nvSpPr>
            <p:cNvPr id="24" name="P">
              <a:hlinkClick r:id="" action="ppaction://hlinkshowjump?jump=nextslide"/>
              <a:extLst>
                <a:ext uri="{FF2B5EF4-FFF2-40B4-BE49-F238E27FC236}">
                  <a16:creationId xmlns:a16="http://schemas.microsoft.com/office/drawing/2014/main" id="{ECAE2E66-0372-42F1-998C-D54D2F8574B9}"/>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25" name="Chevron 21">
              <a:hlinkClick r:id="" action="ppaction://hlinkshowjump?jump=nextslide"/>
              <a:extLst>
                <a:ext uri="{FF2B5EF4-FFF2-40B4-BE49-F238E27FC236}">
                  <a16:creationId xmlns:a16="http://schemas.microsoft.com/office/drawing/2014/main" id="{3056B30F-6A88-44FB-9E67-D40330B09863}"/>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 name="Title 1">
            <a:extLst>
              <a:ext uri="{FF2B5EF4-FFF2-40B4-BE49-F238E27FC236}">
                <a16:creationId xmlns:a16="http://schemas.microsoft.com/office/drawing/2014/main" id="{6339B0E7-E2FB-406A-97D7-38CD4EB045A7}"/>
              </a:ext>
            </a:extLst>
          </p:cNvPr>
          <p:cNvSpPr txBox="1">
            <a:spLocks/>
          </p:cNvSpPr>
          <p:nvPr/>
        </p:nvSpPr>
        <p:spPr>
          <a:xfrm>
            <a:off x="308232" y="4128558"/>
            <a:ext cx="11547436" cy="15049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Arial" panose="020B0604020202020204" pitchFamily="34" charset="0"/>
                <a:cs typeface="Arial" panose="020B0604020202020204" pitchFamily="34" charset="0"/>
              </a:rPr>
              <a:t>Be ready in case Ladybug goes and hands her the </a:t>
            </a:r>
            <a:r>
              <a:rPr lang="en-GB" sz="5000" b="1" dirty="0">
                <a:solidFill>
                  <a:srgbClr val="FFFF00"/>
                </a:solidFill>
                <a:latin typeface="Arial" panose="020B0604020202020204" pitchFamily="34" charset="0"/>
                <a:cs typeface="Arial" panose="020B0604020202020204" pitchFamily="34" charset="0"/>
              </a:rPr>
              <a:t>______</a:t>
            </a:r>
            <a:r>
              <a:rPr lang="en-GB" sz="5000" b="1" dirty="0">
                <a:solidFill>
                  <a:schemeClr val="bg1"/>
                </a:solidFill>
                <a:latin typeface="Arial" panose="020B0604020202020204" pitchFamily="34" charset="0"/>
                <a:cs typeface="Arial" panose="020B0604020202020204" pitchFamily="34" charset="0"/>
              </a:rPr>
              <a:t> Miraculous.</a:t>
            </a:r>
          </a:p>
        </p:txBody>
      </p:sp>
      <p:sp>
        <p:nvSpPr>
          <p:cNvPr id="7" name="Option 3">
            <a:hlinkClick r:id="" action="ppaction://hlinkshowjump?jump=nextslide" highlightClick="1">
              <a:snd r:embed="rId4" name="usher_yeah_002.wav"/>
            </a:hlinkClick>
            <a:extLst>
              <a:ext uri="{FF2B5EF4-FFF2-40B4-BE49-F238E27FC236}">
                <a16:creationId xmlns:a16="http://schemas.microsoft.com/office/drawing/2014/main" id="{B21EEF75-1FA5-4CCC-893A-E651451AFC4A}"/>
              </a:ext>
            </a:extLst>
          </p:cNvPr>
          <p:cNvSpPr/>
          <p:nvPr/>
        </p:nvSpPr>
        <p:spPr>
          <a:xfrm>
            <a:off x="8283267" y="5721477"/>
            <a:ext cx="3572401" cy="807000"/>
          </a:xfrm>
          <a:prstGeom prst="actionButtonBlank">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Bee</a:t>
            </a:r>
          </a:p>
        </p:txBody>
      </p:sp>
      <p:sp>
        <p:nvSpPr>
          <p:cNvPr id="5" name="Option 2">
            <a:hlinkClick r:id="" action="ppaction://noaction" highlightClick="1">
              <a:snd r:embed="rId5" name="crying_woman_2.wav"/>
            </a:hlinkClick>
            <a:extLst>
              <a:ext uri="{FF2B5EF4-FFF2-40B4-BE49-F238E27FC236}">
                <a16:creationId xmlns:a16="http://schemas.microsoft.com/office/drawing/2014/main" id="{7C792D6E-98C7-4D7F-B5AB-3ADED9C09EBA}"/>
              </a:ext>
            </a:extLst>
          </p:cNvPr>
          <p:cNvSpPr/>
          <p:nvPr/>
        </p:nvSpPr>
        <p:spPr>
          <a:xfrm>
            <a:off x="4295191" y="5721477"/>
            <a:ext cx="3570083"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lumMod val="95000"/>
                  </a:schemeClr>
                </a:solidFill>
                <a:latin typeface="Arial" panose="020B0604020202020204" pitchFamily="34" charset="0"/>
                <a:cs typeface="Arial" panose="020B0604020202020204" pitchFamily="34" charset="0"/>
              </a:rPr>
              <a:t>Ladybug</a:t>
            </a:r>
          </a:p>
        </p:txBody>
      </p:sp>
      <p:sp>
        <p:nvSpPr>
          <p:cNvPr id="6" name="Option 1">
            <a:hlinkClick r:id="" action="ppaction://noaction" highlightClick="1">
              <a:snd r:embed="rId5" name="crying_woman_2.wav"/>
            </a:hlinkClick>
            <a:extLst>
              <a:ext uri="{FF2B5EF4-FFF2-40B4-BE49-F238E27FC236}">
                <a16:creationId xmlns:a16="http://schemas.microsoft.com/office/drawing/2014/main" id="{3B4CD753-5837-4936-9B4E-C448CCBA6F7F}"/>
              </a:ext>
            </a:extLst>
          </p:cNvPr>
          <p:cNvSpPr/>
          <p:nvPr/>
        </p:nvSpPr>
        <p:spPr>
          <a:xfrm>
            <a:off x="308232" y="5721477"/>
            <a:ext cx="3570084"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Wasp</a:t>
            </a:r>
          </a:p>
        </p:txBody>
      </p:sp>
    </p:spTree>
    <p:extLst>
      <p:ext uri="{BB962C8B-B14F-4D97-AF65-F5344CB8AC3E}">
        <p14:creationId xmlns:p14="http://schemas.microsoft.com/office/powerpoint/2010/main" val="27892654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32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32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DE8DA2-E237-F7DA-FEE4-5AF5681619B9}"/>
              </a:ext>
            </a:extLst>
          </p:cNvPr>
          <p:cNvPicPr>
            <a:picLocks noChangeAspect="1"/>
          </p:cNvPicPr>
          <p:nvPr/>
        </p:nvPicPr>
        <p:blipFill>
          <a:blip r:embed="rId2"/>
          <a:stretch>
            <a:fillRect/>
          </a:stretch>
        </p:blipFill>
        <p:spPr>
          <a:xfrm>
            <a:off x="2894400" y="381600"/>
            <a:ext cx="6400000" cy="3600000"/>
          </a:xfrm>
          <a:prstGeom prst="rect">
            <a:avLst/>
          </a:prstGeom>
        </p:spPr>
      </p:pic>
      <p:grpSp>
        <p:nvGrpSpPr>
          <p:cNvPr id="14" name="Angry Monkey"/>
          <p:cNvGrpSpPr/>
          <p:nvPr/>
        </p:nvGrpSpPr>
        <p:grpSpPr>
          <a:xfrm>
            <a:off x="2880231" y="381599"/>
            <a:ext cx="6658879" cy="3687939"/>
            <a:chOff x="2880232" y="381600"/>
            <a:chExt cx="6400000" cy="3600000"/>
          </a:xfrm>
        </p:grpSpPr>
        <p:sp>
          <p:nvSpPr>
            <p:cNvPr id="18" name="Rectangle 17"/>
            <p:cNvSpPr/>
            <p:nvPr/>
          </p:nvSpPr>
          <p:spPr>
            <a:xfrm>
              <a:off x="2880232" y="381600"/>
              <a:ext cx="6400000" cy="36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88575" y="423771"/>
              <a:ext cx="3460042" cy="3514158"/>
            </a:xfrm>
            <a:prstGeom prst="rect">
              <a:avLst/>
            </a:prstGeom>
          </p:spPr>
        </p:pic>
      </p:grpSp>
      <p:sp>
        <p:nvSpPr>
          <p:cNvPr id="6" name="Option 3">
            <a:hlinkClick r:id="" action="ppaction://noaction" highlightClick="1">
              <a:snd r:embed="rId4" name="crying_woman_2.wav"/>
            </a:hlinkClick>
          </p:cNvPr>
          <p:cNvSpPr/>
          <p:nvPr/>
        </p:nvSpPr>
        <p:spPr>
          <a:xfrm>
            <a:off x="8283267" y="5721477"/>
            <a:ext cx="3572401" cy="807000"/>
          </a:xfrm>
          <a:prstGeom prst="actionButtonBlank">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lumMod val="95000"/>
                  </a:schemeClr>
                </a:solidFill>
                <a:latin typeface="Arial" panose="020B0604020202020204" pitchFamily="34" charset="0"/>
                <a:cs typeface="Arial" panose="020B0604020202020204" pitchFamily="34" charset="0"/>
              </a:rPr>
              <a:t>Carapace</a:t>
            </a:r>
          </a:p>
        </p:txBody>
      </p:sp>
      <p:sp>
        <p:nvSpPr>
          <p:cNvPr id="4" name="Option 2">
            <a:hlinkClick r:id="" action="ppaction://noaction" highlightClick="1">
              <a:snd r:embed="rId4" name="crying_woman_2.wav"/>
            </a:hlinkClick>
          </p:cNvPr>
          <p:cNvSpPr/>
          <p:nvPr/>
        </p:nvSpPr>
        <p:spPr>
          <a:xfrm>
            <a:off x="4295191" y="5721477"/>
            <a:ext cx="3570083"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lumMod val="95000"/>
                  </a:schemeClr>
                </a:solidFill>
                <a:latin typeface="Arial" panose="020B0604020202020204" pitchFamily="34" charset="0"/>
                <a:cs typeface="Arial" panose="020B0604020202020204" pitchFamily="34" charset="0"/>
              </a:rPr>
              <a:t>Cataclysm</a:t>
            </a:r>
          </a:p>
        </p:txBody>
      </p:sp>
      <p:sp>
        <p:nvSpPr>
          <p:cNvPr id="5" name="Option 1">
            <a:hlinkClick r:id="" action="ppaction://hlinkshowjump?jump=nextslide" highlightClick="1">
              <a:snd r:embed="rId5" name="usher_yeah_002.wav"/>
            </a:hlinkClick>
          </p:cNvPr>
          <p:cNvSpPr/>
          <p:nvPr/>
        </p:nvSpPr>
        <p:spPr>
          <a:xfrm>
            <a:off x="308232" y="5721477"/>
            <a:ext cx="3570084" cy="807000"/>
          </a:xfrm>
          <a:prstGeom prst="actionButtonBlank">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Arial" panose="020B0604020202020204" pitchFamily="34" charset="0"/>
                <a:cs typeface="Arial" panose="020B0604020202020204" pitchFamily="34" charset="0"/>
              </a:rPr>
              <a:t>Chloé</a:t>
            </a:r>
          </a:p>
        </p:txBody>
      </p:sp>
      <p:sp>
        <p:nvSpPr>
          <p:cNvPr id="13" name="Title 1"/>
          <p:cNvSpPr txBox="1">
            <a:spLocks/>
          </p:cNvSpPr>
          <p:nvPr/>
        </p:nvSpPr>
        <p:spPr>
          <a:xfrm>
            <a:off x="308232" y="4128558"/>
            <a:ext cx="11547436" cy="15049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000" b="1" dirty="0">
                <a:solidFill>
                  <a:schemeClr val="bg1"/>
                </a:solidFill>
                <a:latin typeface="Arial" panose="020B0604020202020204" pitchFamily="34" charset="0"/>
                <a:cs typeface="Arial" panose="020B0604020202020204" pitchFamily="34" charset="0"/>
              </a:rPr>
              <a:t>You know how dangerous it is to use </a:t>
            </a:r>
            <a:r>
              <a:rPr lang="en-GB" sz="5000" b="1" dirty="0">
                <a:solidFill>
                  <a:srgbClr val="FFFF00"/>
                </a:solidFill>
                <a:latin typeface="Arial" panose="020B0604020202020204" pitchFamily="34" charset="0"/>
                <a:cs typeface="Arial" panose="020B0604020202020204" pitchFamily="34" charset="0"/>
              </a:rPr>
              <a:t>______</a:t>
            </a:r>
            <a:r>
              <a:rPr lang="en-GB" sz="5000" b="1" dirty="0">
                <a:solidFill>
                  <a:schemeClr val="bg1"/>
                </a:solidFill>
                <a:latin typeface="Arial" panose="020B0604020202020204" pitchFamily="34" charset="0"/>
                <a:cs typeface="Arial" panose="020B0604020202020204" pitchFamily="34" charset="0"/>
              </a:rPr>
              <a:t>.</a:t>
            </a:r>
          </a:p>
        </p:txBody>
      </p:sp>
      <p:grpSp>
        <p:nvGrpSpPr>
          <p:cNvPr id="7" name="Group 6"/>
          <p:cNvGrpSpPr/>
          <p:nvPr/>
        </p:nvGrpSpPr>
        <p:grpSpPr>
          <a:xfrm flipH="1">
            <a:off x="214636" y="190800"/>
            <a:ext cx="540000" cy="540000"/>
            <a:chOff x="11006440" y="242122"/>
            <a:chExt cx="540000" cy="540000"/>
          </a:xfrm>
        </p:grpSpPr>
        <p:sp>
          <p:nvSpPr>
            <p:cNvPr id="8" name="P">
              <a:hlinkClick r:id="" action="ppaction://hlinkshowjump?jump=nextslide"/>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9" name="Chevron 8">
              <a:hlinkClick r:id="" action="ppaction://hlinkshowjump?jump=previousslide"/>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5" name="Group 14">
            <a:extLst>
              <a:ext uri="{FF2B5EF4-FFF2-40B4-BE49-F238E27FC236}">
                <a16:creationId xmlns:a16="http://schemas.microsoft.com/office/drawing/2014/main" id="{17BA8A6B-6A99-4F2D-97BD-ECAABF5B59B2}"/>
              </a:ext>
            </a:extLst>
          </p:cNvPr>
          <p:cNvGrpSpPr/>
          <p:nvPr/>
        </p:nvGrpSpPr>
        <p:grpSpPr>
          <a:xfrm>
            <a:off x="11458721" y="190800"/>
            <a:ext cx="540000" cy="540000"/>
            <a:chOff x="11006440" y="242122"/>
            <a:chExt cx="540000" cy="540000"/>
          </a:xfrm>
        </p:grpSpPr>
        <p:sp>
          <p:nvSpPr>
            <p:cNvPr id="16" name="P">
              <a:hlinkClick r:id="" action="ppaction://hlinkshowjump?jump=nextslide"/>
              <a:extLst>
                <a:ext uri="{FF2B5EF4-FFF2-40B4-BE49-F238E27FC236}">
                  <a16:creationId xmlns:a16="http://schemas.microsoft.com/office/drawing/2014/main" id="{1D506996-CAF7-4233-860D-41E1CD0973E3}"/>
                </a:ext>
              </a:extLst>
            </p:cNvPr>
            <p:cNvSpPr/>
            <p:nvPr/>
          </p:nvSpPr>
          <p:spPr>
            <a:xfrm>
              <a:off x="11006440" y="242122"/>
              <a:ext cx="540000" cy="540000"/>
            </a:xfrm>
            <a:prstGeom prst="rect">
              <a:avLst/>
            </a:prstGeom>
            <a:solidFill>
              <a:schemeClr val="bg1">
                <a:lumMod val="95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solidFill>
                  <a:schemeClr val="tx1"/>
                </a:solidFill>
                <a:latin typeface="Arial" panose="020B0604020202020204" pitchFamily="34" charset="0"/>
                <a:cs typeface="Arial" panose="020B0604020202020204" pitchFamily="34" charset="0"/>
              </a:endParaRPr>
            </a:p>
          </p:txBody>
        </p:sp>
        <p:sp>
          <p:nvSpPr>
            <p:cNvPr id="17" name="Chevron 21">
              <a:hlinkClick r:id="" action="ppaction://hlinkshowjump?jump=nextslide"/>
              <a:extLst>
                <a:ext uri="{FF2B5EF4-FFF2-40B4-BE49-F238E27FC236}">
                  <a16:creationId xmlns:a16="http://schemas.microsoft.com/office/drawing/2014/main" id="{2C7251B8-8ECE-47C9-B845-A74382CCB8BD}"/>
                </a:ext>
              </a:extLst>
            </p:cNvPr>
            <p:cNvSpPr/>
            <p:nvPr/>
          </p:nvSpPr>
          <p:spPr>
            <a:xfrm>
              <a:off x="11132598" y="300728"/>
              <a:ext cx="287684" cy="422788"/>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015128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32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32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41673</TotalTime>
  <Words>523</Words>
  <Application>Microsoft Office PowerPoint</Application>
  <PresentationFormat>Widescreen</PresentationFormat>
  <Paragraphs>76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Blue Highway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Miraculous Ladybug: Miraculer. Part 1</dc:title>
  <dc:creator/>
  <cp:lastModifiedBy>Mohammed Baybars Mehdi</cp:lastModifiedBy>
  <cp:revision>9036</cp:revision>
  <dcterms:created xsi:type="dcterms:W3CDTF">2017-12-17T18:25:04Z</dcterms:created>
  <dcterms:modified xsi:type="dcterms:W3CDTF">2025-03-20T14:56:58Z</dcterms:modified>
</cp:coreProperties>
</file>