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3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6" r:id="rId16"/>
    <p:sldId id="2355" r:id="rId17"/>
    <p:sldId id="24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3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6"/>
            <p14:sldId id="2355"/>
            <p14:sldId id="248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REFLEKDOLL. </a:t>
            </a:r>
            <a:r>
              <a:rPr lang="en-GB" sz="3800" b="1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A5F57-A4A3-51AE-24A9-E84ED4C03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4C6E1-397A-A12C-767F-DACD6351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loving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don't you try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instead of making fun of me!?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E2C20-F07F-A829-E578-B0062700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8439" y="423770"/>
              <a:ext cx="5195543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ridiculous on you.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EF7F54-0F60-7F53-20F3-571E3AA96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6091" y="346458"/>
              <a:ext cx="5195543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controlling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inside its eye.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</a:t>
            </a:r>
          </a:p>
        </p:txBody>
      </p:sp>
      <p:sp>
        <p:nvSpPr>
          <p:cNvPr id="5" name="Option 2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</a:t>
            </a:r>
          </a:p>
        </p:txBody>
      </p:sp>
      <p:sp>
        <p:nvSpPr>
          <p:cNvPr id="6" name="Option 1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32C69-4EB5-B0CF-092C-829D173D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</a:p>
        </p:txBody>
      </p:sp>
      <p:sp>
        <p:nvSpPr>
          <p:cNvPr id="4" name="Option 2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Juleka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should've realized how important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for you.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1454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mirror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bracelet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hair clip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030" y="2549554"/>
            <a:ext cx="2807419" cy="17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412" y="2360599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050" y="236059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73" y="2338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8EDD9-E1E5-DC4E-7E9B-A53775DE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3CC802B-1A4C-CEA3-0D34-D9950762F4B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9EF8980-FCC3-BF43-3594-378AA7DDF38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6A88885-5B88-0D49-CEE6-139056C24EE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D78FDABC-E93F-303F-9AC6-E9515F799231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8AF351-3C12-8BC2-D13C-1B1355641826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C1C05D6-CB2F-B5BA-8142-8C727BBC7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1919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bracelet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hair clip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mirror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D8F2450-3ACD-5AB0-EE2F-9B1111041EA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69508F-BD4C-83EC-1D4F-7A098721D352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4FE47D-C472-DC04-A9E1-0E8B60BCBBD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509FE9-8E54-FBC5-9F8D-802F51A4D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030" y="2549554"/>
            <a:ext cx="2807419" cy="17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E181E6-A939-3B9B-FE86-50863660D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412" y="2360599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4FA3C9-E782-2D38-F212-E27B6D219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050" y="236059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A5CCD-EB37-376F-5170-E1430379B2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73" y="2338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5652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Mister Bug uses the yo-yo as a shield.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akuma is in the doll's bracelet.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lucky charm is a screwdriver.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 Noire says her costume is heavy.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Jureka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her photoshoot.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466B0-9334-BF99-15E8-C9868220D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792B128-F2E1-6525-7EFD-89875A0FFA91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CC900-0807-B952-98CB-7AB8DA1D2F8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409EA76-C4B2-F904-1D13-A9D8BE2AE1D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C4461C-AE53-D67D-A713-ED494BD4D840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8D6985-1FA3-BE92-14D5-1D660D24CCB1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A9781CC-0AFA-A7D8-A513-F0A7BDD830D0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E5D07E-108E-4CD5-7B7B-BD108BD66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19123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Mister Bug uses the yo-yo as a shield.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akuma is in the doll's bracelet.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lucky charm is a screwdriver.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 Noire says her costume is heavy.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Jureka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her photoshoot.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28FE3276-0610-8FCD-CDFF-C2C872642697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9123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beam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光束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biːm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capable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能力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keɪpəbᵊl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convoluted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复杂的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kɒnvəluːtɪd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mastery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精通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mɑːstᵊri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mix-up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混合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mɪksˌʌp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opponent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对手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əˈpəʊnənt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reach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到达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reflect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反射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rɪˈflɛkt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shield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屏蔽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ʃiːld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mɑːstᵊri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对手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ʃiːld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E6E7-0254-17C6-121B-E30EA67C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4D642E9-E7C0-A544-D248-30EAE28F1051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9AD7AA-5EA3-D6BF-8156-59265922C12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4137F8E-0690-A74A-698C-51274553FCF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FC9DD97-D4C5-4A8A-B7D1-56C8AEEEAA23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mɑːstᵊri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mastery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对手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opponent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ʃiːld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shield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B354D2-B7A0-5B03-F753-A4BBE2CFDA2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4F1A881-B056-BEC3-A59D-D88CA37270C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8A6A5E-21EE-F098-609A-9A56DC43945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3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REFLEKDOLL.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Mister Bug: If I could just get my hands on a mirror, I'd be able to reflect her own beam back at her!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 Noire: That's not how it works! The Lucky Charm doesn't just give you what you want.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Mister Bug: We'll see about that. Watch and learn! Lucky Charm! A mirror!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Mister Bug: Why don't you try helping me instead of making fun of me!?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 Noire: Apparently,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Bugaboy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doesn't have a sense of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humor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Mister Bug: Sounds like you're wearing the clown costume now!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 Noire: You bet! I'm the cunning, funny, and ultra-charming Lady Noire!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Girls!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Are you okay?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I'm so sorry,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I should've realized how important the shoot was for you. Do you want to give another try?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Yeah, totally! Awesome.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Do you still have anytime left, Adrien?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It's important.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8D3182-4786-03AE-33FE-3429FB31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focused, Mister Bug. Use the 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shield!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</a:t>
            </a:r>
          </a:p>
        </p:txBody>
      </p:sp>
      <p:sp>
        <p:nvSpPr>
          <p:cNvPr id="5" name="Option 2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</a:p>
        </p:txBody>
      </p:sp>
      <p:sp>
        <p:nvSpPr>
          <p:cNvPr id="6" name="Option 1">
            <a:hlinkClick r:id="" action="ppaction://noaction" highlightClick="1">
              <a:snd r:embed="rId5" name="jojo-no-kimyou-na-bouken-oh-shi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C8C1E-CAB0-B005-629D-334D83B7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2057" y="423771"/>
              <a:ext cx="5195543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4" name="Option 2">
            <a:hlinkClick r:id="" action="ppaction://noaction" highlightClick="1">
              <a:snd r:embed="rId4" name="jojo-no-kimyou-na-bouken-oh-shi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could just get my hands on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41470</TotalTime>
  <Words>488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Reflekdoll. Part 2</dc:title>
  <dc:creator/>
  <cp:lastModifiedBy>Mohammed Baybars Mehdi</cp:lastModifiedBy>
  <cp:revision>9004</cp:revision>
  <dcterms:created xsi:type="dcterms:W3CDTF">2017-12-17T18:25:04Z</dcterms:created>
  <dcterms:modified xsi:type="dcterms:W3CDTF">2025-03-11T09:50:21Z</dcterms:modified>
</cp:coreProperties>
</file>