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3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4" r:id="rId16"/>
    <p:sldId id="2355" r:id="rId17"/>
    <p:sldId id="24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3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4"/>
            <p14:sldId id="2355"/>
            <p14:sldId id="2485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4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10/03/2025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REFLEKDOLL.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26A74-8B44-020A-E74D-D2C77B77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A110B0-D55F-6C0B-F974-671B810E7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Eiffel Tower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please! sunglasses here she made!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BC92BC-10D7-83B2-93EF-BE85BA8A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Juleka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sorry,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I should've stayed with you!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197689-5AF7-F894-6D5E-48F0A76D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6091" y="346458"/>
              <a:ext cx="5195543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Marinette! You stole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limelight</a:t>
            </a:r>
          </a:p>
        </p:txBody>
      </p:sp>
      <p:sp>
        <p:nvSpPr>
          <p:cNvPr id="5" name="Option 2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6" name="Option 1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boyfriend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7FE4AF-3368-F8A7-41DB-427F2D24F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sweetheart</a:t>
            </a:r>
          </a:p>
        </p:txBody>
      </p:sp>
      <p:sp>
        <p:nvSpPr>
          <p:cNvPr id="4" name="Option 2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sugarcube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focused,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everything will be all right!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6023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Eiffel Tower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anxiety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0209" y="2188453"/>
            <a:ext cx="151258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8262" y="2033898"/>
            <a:ext cx="873529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057" y="2188453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9812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1AB7-0BA1-FD45-B00B-D9F580255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3BDAED-353E-2F42-9C49-733E9CE652A1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16949E1-A702-9282-B94E-AA4259A1439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0290006-5A6F-313A-8729-18A5CA0631D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EE57376F-BED1-3872-8896-F17C1543560B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FB103B-2050-6F56-A415-E612CC6DC1E0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F8FC5C-FFCE-BCC7-F02C-8BD78F7B1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14941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anxiety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Eiffel Tower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2DE4DB3-0FC0-4E35-E187-CEAF761C5884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DDB3F44-2029-DB88-D7CC-9D5EDBA455F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D888364-2B55-E8EF-F367-AE79DC82A76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A6BC70-76B2-5400-40DE-44B214AA7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0209" y="2188453"/>
            <a:ext cx="151258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546752-236E-B440-7C16-682619D28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8262" y="2033898"/>
            <a:ext cx="873529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902839-1441-D2CA-8F35-F5BE5D7F3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9812" y="2188453"/>
            <a:ext cx="1980000" cy="19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382B3E-41C9-4EB2-2DAF-1576E42B5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057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91887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says Ladybug doesn't have a sense of humour.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wants to be a model.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and Adrien wear matching suits.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anxiety.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Plagg transforms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F8177-398E-5404-106F-8B0DA5ED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353E1-124E-EFB8-E464-725FD81A18F7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396C8EC-5C73-FB84-BB03-B2432610D1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DD2ED62-CF7C-8FEF-C173-6886AE65F4D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31A24-5B9F-61CB-8A0A-1206221A3B90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2D33F6D-6D23-7F11-A475-D07243887935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53DB1EC-BCB6-46AB-1B25-1E04E5E046F8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AE10E0-D7EC-C535-A85D-15A31B453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83028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says Ladybug doesn't have a sense of humour.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wants to be a model.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and Adrien wear matching suits.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anxiety.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Plagg transforms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2826A5C-A15A-6056-589E-833D348A8F6D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0374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dimension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维度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dɪˈmɛnʃᵊn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entirely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完全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ɪnˈtaɪəli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focus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焦点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fəʊkəs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limelight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聚光灯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laɪmlaɪt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require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需要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rɪˈkwaɪə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taker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接受者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teɪkə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technical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技术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tɛknɪkᵊl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wonder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奇迹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wʌndə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焦点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laɪmlaɪt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技术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E6E7-0254-17C6-121B-E30EA67C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4D642E9-E7C0-A544-D248-30EAE28F1051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9AD7AA-5EA3-D6BF-8156-59265922C12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4137F8E-0690-A74A-698C-51274553FCF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FC9DD97-D4C5-4A8A-B7D1-56C8AEEEAA23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焦点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focus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laɪmlaɪt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limelight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技术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technical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B354D2-B7A0-5B03-F753-A4BBE2CFDA2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4F1A881-B056-BEC3-A59D-D88CA37270C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8A6A5E-21EE-F098-609A-9A56DC43945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3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rgbClr val="FFFF00"/>
                </a:solidFill>
                <a:cs typeface="Arial" panose="020B0604020202020204" pitchFamily="34" charset="0"/>
              </a:rPr>
              <a:t>REFLEKDOLL. </a:t>
            </a:r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Luka: Don't you wanna be a model anymore?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Yeah, but... no one's ever going to pick me.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Luka: Have you tried talking to Marinette?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I don't want to bother her with that.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Luka: You're really pretty, Jule. I'm sure Marinette would love to have you as her model.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How about a little smile for the camera,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Uh, I don't think this is such a good idea, you guys, I...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Is something wrong?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I'm just not feeling that…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You know, it was really cool of you to agree to be my model, but I can tell you're not feeling that comfortable about it at all.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I... I'd rather not come.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Wha...? Why not?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Nothing! I...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Rose: I'll stay with you.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No, don't worry. Please go. Just tired, and need to study, and...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Are you sure?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Girls! We've only got thirty minutes left!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Make yourself at home.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7DE9F98-A41F-7B10-1165-292C6B30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460" y="424521"/>
              <a:ext cx="5195543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sure Marinette would love to have you as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5" name="Option 2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</a:t>
            </a:r>
          </a:p>
        </p:txBody>
      </p:sp>
      <p:sp>
        <p:nvSpPr>
          <p:cNvPr id="6" name="Option 1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9860D9-A019-F042-9B62-8F9D4C738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422090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sp>
        <p:nvSpPr>
          <p:cNvPr id="4" name="Option 2">
            <a:hlinkClick r:id="" action="ppaction://noaction" highlightClick="1">
              <a:snd r:embed="rId5" name="careless_whisper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Psst! This is totally your chance to ask him to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41136</TotalTime>
  <Words>501</Words>
  <Application>Microsoft Office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Reflekdoll. Part 1</dc:title>
  <dc:creator/>
  <cp:lastModifiedBy>Mohammed Baybars Mehdi</cp:lastModifiedBy>
  <cp:revision>8957</cp:revision>
  <dcterms:created xsi:type="dcterms:W3CDTF">2017-12-17T18:25:04Z</dcterms:created>
  <dcterms:modified xsi:type="dcterms:W3CDTF">2025-03-10T02:09:27Z</dcterms:modified>
</cp:coreProperties>
</file>