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88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89" r:id="rId16"/>
    <p:sldId id="2355" r:id="rId17"/>
    <p:sldId id="24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88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89"/>
            <p14:sldId id="2355"/>
            <p14:sldId id="249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OBLIVIO.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7CA75-2DE9-83C7-64BA-96AE9B5A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58689-A7CD-1E23-A04B-E993A9945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agility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Whoo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Ha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Super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super awesome!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A4531D-F439-6B62-F6A7-97FB4AA77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970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course! His left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different from the rest of his body!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A5AAB3-2C46-F4EC-3F5C-4D877299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each other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m'Lady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meant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BA7455-D0B7-E91D-0346-03E36F01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Nino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Noir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actually kissed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How could this have happened?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50404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bubble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message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caught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user guide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5331" y="2439000"/>
            <a:ext cx="15669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246" y="2401689"/>
            <a:ext cx="1724578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708" y="240168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434" y="2687507"/>
            <a:ext cx="1980000" cy="17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FC7DC-512B-C8ED-57EB-739175F49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9B0EFBC-C8B3-37FB-6C52-FD36198A21B3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B7E1F38-0DAD-7AE5-0D05-B2F96B5166C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CD0CD97-3D1A-646F-3A30-5677C0EA5D5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AE28299-96FC-86C3-7959-9E2BAA8339C1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F69A65-7F63-D679-779F-F437DBE2003F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99BE6D5-42C5-6F6E-750D-E5976B186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10357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message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caught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user guide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bubble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EDD285B1-8B99-49AB-67F5-22E53D9C9E6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C71049-465A-3A94-ED42-7B462168D0C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9DB935B-C010-6980-FB58-E0950D6A9EB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3D9C586-1565-2D15-0A28-E23747CA2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5331" y="2439000"/>
            <a:ext cx="15669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3EA039-4FA2-199C-42C5-3ED38376D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8246" y="2401689"/>
            <a:ext cx="1724578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1886DB-3799-8DDD-5DA5-18131A227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708" y="2401689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DEF3F9-6A86-95B2-2953-32375A46F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434" y="2687507"/>
            <a:ext cx="1980000" cy="17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27901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Ladybug drew a cat on the wall in the elevator.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phones Master Fu.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makes a costume out of cardboard.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Cat Noir kisses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and Nino were punished for playing Super Mario.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88674-4E60-18AD-D718-C5C8177EF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0705561-142F-841C-EC1D-A09CD0A19765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FECA593-D032-6BAA-35FB-E697DA783C1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610E4-2478-F73F-9B74-750ABD061BA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08762C5-86FC-8F4D-3027-AE0FE2D05E33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59D1E8-7E8B-DEAA-CDF5-E0CB3D2F406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EA32EB0-AB65-E876-76E3-DFD6B6A7E398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2F70EB-F0B1-2C43-E310-F6D362626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1252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Ladybug drew a cat on the wall in the elevator.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 phones Master Fu.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 makes a costume out of cardboard.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Cat Noir kisses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Alya and Nino were punished for playing Super Mario.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1A9207EF-CF08-26AF-DCA4-512EB0C8AF77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85899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agility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敏捷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əˈʤɪləti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battery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电池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bætᵊri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closet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柜子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klɒzɪt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downfall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垮台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daʊnfɔːl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erase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擦除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ɪˈreɪz</a:t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footage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影片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fʊtɪʤ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storage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存储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stɔːrɪʤ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struggle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挣扎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strʌɡᵊl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tag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标签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tæɡ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电池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柜子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tæɡ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B0ED1-68D4-E097-2D4B-E14EF36A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7301CF-E0AB-EE75-0829-164E5F1CA528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046BAF4-62FB-503C-D4DA-0B0E3E8466D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A5B2FC0-FD06-D1C4-8DB5-AFF9D173DF7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08F312C-D3C8-5782-24D2-0BD1B4A44039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电池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battery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柜子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closet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tæɡ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tag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FF2366-58F7-0979-13E9-BD078CE04094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75182D8-4351-06C1-63AF-F9D6E6C4DF0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90FB627-2D11-0C8B-C0A7-CCDCF177305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41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>
                <a:solidFill>
                  <a:srgbClr val="FFFF00"/>
                </a:solidFill>
                <a:cs typeface="Arial" panose="020B0604020202020204" pitchFamily="34" charset="0"/>
              </a:rPr>
              <a:t>OBLIVIO. </a:t>
            </a:r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Nadja: Looks like Ladybug and Cat Noir are struggling today.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And stop calling us a couple!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We don't exactly look lovey-dovey in this footage.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Probably just a regular fight like all couples have.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How am I gonna find the solution?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Don't worry, you always have the right idea at the right time, you got this!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Mm hm. Hoo. It's time for action!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Marinette, I want to fight beside you. If we're a couple, then we'll be stronger together.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But you don't have your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kwami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or your superpowers.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Stop! It'll trigger it if you say it out loud.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And it says it can only be used once?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What does your power do, exactly?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Apparently, I can destroy anything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I touch.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Then stay away from me, if you don't mind.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That's not gonna be easy, Ma— Lady.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8C15E2-B3E5-F001-8490-65596F3F0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1603767" y="40727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1603767" y="40727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345" y="82897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don't exactly look lovey-dovey in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footage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160863-00EB-1124-B768-6FD5A688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yo-yo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costume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You've already proven that you are one, with or without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41578</TotalTime>
  <Words>503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Oblivio. Part 2</dc:title>
  <dc:creator/>
  <cp:lastModifiedBy>Mohammed Baybars Mehdi</cp:lastModifiedBy>
  <cp:revision>9036</cp:revision>
  <dcterms:created xsi:type="dcterms:W3CDTF">2017-12-17T18:25:04Z</dcterms:created>
  <dcterms:modified xsi:type="dcterms:W3CDTF">2025-07-21T11:49:11Z</dcterms:modified>
</cp:coreProperties>
</file>