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488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489" r:id="rId16"/>
    <p:sldId id="2355" r:id="rId17"/>
    <p:sldId id="24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488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489"/>
            <p14:sldId id="2355"/>
            <p14:sldId id="249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OBLIVIO. PART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2B428-77E8-AFE2-927A-AA4134A5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E5EE9-630F-F4D1-6221-44BC9ED02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leave a message, please call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D08BA-035B-D071-840E-968B1C256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70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cunning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superpowers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We're supposed to be defeating it with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no longer have!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C6B862-AF4A-1AC5-489F-26B8C090D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couldn't hide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girl I love.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71E066-B91E-CEC9-2E2F-4401EB5E4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bitch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coward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a selfish being, and a total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59100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harassment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identity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stairs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941" y="2328446"/>
            <a:ext cx="339041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412" y="2691247"/>
            <a:ext cx="1980000" cy="13187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267" y="2328446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122" y="232844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6A501-4A2A-00DF-850B-8ADB8FF16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DDCC935-E8A4-4EA6-14BE-2751F687FE4F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08C079-1D2D-01A5-B5BD-931CD3A5A3D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27E20D4-A97B-A3FB-B156-A9F4DCA418F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71348FEE-9A6F-FBA6-E54E-2E5F5F05933F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E61D8A-4699-A1D5-4966-6276293C767F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938DC64-82B6-E2F1-1F80-3702E3CB6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35520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identity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stairs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secretary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harassment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9E9DE-3ADF-93FF-1472-01A9C3D07451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FDA7AA3-517D-978F-BBA8-27FF662E877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E47F3CA-B6DF-27DA-FD52-8CED847EA9D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C9E658F-CA8F-4553-5672-4ECFB701A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941" y="2328446"/>
            <a:ext cx="339041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E79B54-5E3E-2E19-71AA-21E2D0DE5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412" y="2691247"/>
            <a:ext cx="1980000" cy="1318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B73EC4-8F64-F386-93D9-E8BF93A13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267" y="2328446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31FBBE-09CB-DE8F-7983-26291458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122" y="232844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17318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Tikki is hungry.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Plagg eats KFC.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Adrien's dad answers the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Tikki calls Plagg a coward.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Adrien's phone battery dies.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4AC0C-6BED-C8F7-BA52-07B60BBF3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480B03A-1962-C192-B764-9F6F9CEA6B7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10BB960-B0BE-1DDF-0D0F-1BE1A6D1C9B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8624B42-9D19-15C1-ECE8-612B40CD5264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698569-CC5F-C00C-FC68-5CBC07A0A3FA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E0F7CDA-FFEF-7948-D16D-227C7F301DA7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6FDDAF9-3056-724E-BA30-23811BCF6F00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27BCA4-5CC2-90B7-3BF8-847304111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1312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Tikki is hungry.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Plagg eats KFC.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Adrien's dad answers the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Tikki calls Plagg a coward.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Adrien's phone battery dies.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7220891E-84F5-AE09-1C85-671BFF220867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6437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amnesia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失忆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æmˈniːziə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block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阻塞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blɒk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convinced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确信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kənˈvɪnst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exceptional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异常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ɪkˈsɛpʃᵊnᵊl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flush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潮红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flʌʃ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psychological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心理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saɪkᵊlˈɒʤɪkᵊl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relieved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松了一口气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rɪˈliːvd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retrace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回溯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rɪˈtreɪs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signal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信号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sɪɡnᵊl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æmˈniːziə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ɪkˈsɛpʃᵊnᵊl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松了一口气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3589-B9BF-94A1-BDE7-7B08D3E0C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4C3DDE7-781F-63D3-D0F2-A06A5416E9EE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F22A82F-9196-33A6-A597-2EF2743DD3F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A713366-1EDA-4D28-38AE-F15134E822CA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20C04A0-F100-E025-B995-8C67A0BA51F6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æmˈniːziə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amnesia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ɪkˈsɛpʃᵊnᵊl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exceptional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松了一口气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relieved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724FE6-6AC6-3BB1-21C5-087835CA2DD8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FFCAC46-131F-F7A1-E602-5C737F40628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EC486C9-CF69-D210-DF3D-D6132F12AD2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OBLIVIO.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Okay everyone we're gonna keep our cool here. We've all lost our memories and we don't know why.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What is it this time? We can't stay here.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Couldn't agree more.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Perhaps we should help them?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Not to mention the two strange creatures who magically appeared when our costumes disappeared.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Plagg: Uh, excuse me, but the creatures are hungry. Would you mind opening up your shirt to see what smells so good?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Camembert?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It's the most beautiful thing I've ever seen...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If my own mother doesn't know that I'm Ladybug, then nobody must know.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What about us? Do you think… we know?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Hm. I feel like we're more than just a superhero team.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Do you think we're…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Looks like it.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DE8847-B583-4BE3-AFBC-EB4FA53C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1382365" y="97935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1382365" y="97935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944" y="140105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Okay. We’re stuck in the building with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amnesia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Adrien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Alya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6AD98-A721-4124-2858-7EE40724B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brains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still got 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42013</TotalTime>
  <Words>454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Oblivio. Part 1</dc:title>
  <dc:creator/>
  <cp:lastModifiedBy>Mohammed Baybars Mehdi</cp:lastModifiedBy>
  <cp:revision>9042</cp:revision>
  <dcterms:created xsi:type="dcterms:W3CDTF">2017-12-17T18:25:04Z</dcterms:created>
  <dcterms:modified xsi:type="dcterms:W3CDTF">2025-07-21T11:48:18Z</dcterms:modified>
</cp:coreProperties>
</file>