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491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492" r:id="rId16"/>
    <p:sldId id="2355" r:id="rId17"/>
    <p:sldId id="24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491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492"/>
            <p14:sldId id="2355"/>
            <p14:sldId id="2493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WEREDAD. PART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C9EBE7-B2E0-C1BC-979D-A007A7206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7CEDD-BD82-8DF2-F2F5-1ABE34C42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I swear that I'm about to crush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CFCFFA-2BD8-1171-9A3F-F726A0800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944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4970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DLU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isolation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Nothing hurts more than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C2422D4-5D5F-95E5-DB8E-28074A429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magic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Marinette.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prison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5A26E-A515-FF4F-DABA-5C6BA4432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generosity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ferocity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tenacity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courage and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match those of the greatest pastry chefs.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771894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charming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crush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heartache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2061" y="2338905"/>
            <a:ext cx="1731683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6538" y="2338905"/>
            <a:ext cx="1650000" cy="19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1515" y="2338905"/>
            <a:ext cx="1980000" cy="19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923D26-B2AF-B999-1168-CD97B241F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534" y="2338905"/>
            <a:ext cx="2968515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0DE86-568D-7D88-7809-06773CF39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1D02534-D0C3-B415-BCB4-9B8A57A355B4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E4751E3-B2F9-CF77-746B-165733FDD5A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B00C66E-CA8C-C5E4-2E30-B21C6916612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3B0B0341-C7A5-3683-20A6-29F31621E7AF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1CB6674-B605-C21D-2584-D32E6E1DC63A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C98F170-F662-A4A8-9DEE-60BD490F2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09202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heartache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crush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charming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445EAFE6-DD6A-0C33-D3B1-B9B0A056FB7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2028EE3-9372-F5F9-0767-3F29C3399E2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548123-50CA-EABA-D10F-FC30242E45EB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7FA47AC-6176-C23A-82A3-E106E33E2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534" y="2338905"/>
            <a:ext cx="296851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5B5884-62C9-02DC-CBA3-887D6055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2061" y="2338905"/>
            <a:ext cx="1731683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5BABC7-FF2C-46D3-C032-7B451C2A30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6538" y="2338905"/>
            <a:ext cx="1650000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A52DF5-3275-30FD-850C-874F1A632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1515" y="233890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8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281287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In return for power, Tom will bring Hawk Moth Cat Noir pâté.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Weredad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forbids Cat Noir from rescuing Marinette.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Maths homework is what hurts Cat Noir the most.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and Tikki are trapped in a magic cave.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Tom will teach Cat Noir how to bake.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956D7-DB5B-44CD-00F4-E72F163BB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FC853FA-A210-67D9-E066-52DF019A6CF8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51081DA-3C77-70A0-9215-4D4230B739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B9FD9FC-9689-30C0-9DAB-1CE98E489D74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2A3F155-6473-FF93-5BD1-C66DF13416D5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D4FBF8E-375B-BEEC-CF14-A8448930B532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CDF7C89-A011-7144-4CE9-E7C526D8D822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9FE0E56-A9CE-E3D2-1983-5FBC7C64A0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261110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In return for power, Tom will bring Hawk Moth Cat Noir pâté.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Weredad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forbids Cat Noir from rescuing Marinette.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Maths homework is what hurts Cat Noir the most.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and Tikki are trapped in a magic cave.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Tom will teach Cat Noir how to bake.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DE4297A3-092B-E087-9B68-B69C2D163831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73845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damsel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少女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dæmzᵊl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disappointment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失望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dɪsəˈpɔɪntmənt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distress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苦恼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dɪˈstrɛs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feast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盛宴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fiːst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flaw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缺陷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flɔ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forbid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禁止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fəˈbɪd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hardship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困难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hɑːdʃɪp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tenacity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韧性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təˈnæsəti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worthy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值得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wɜːði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失望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盛宴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wɜːði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6D1B9-CA3B-7B73-783C-F7479B005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28983E8-1C7F-EF1E-647C-799A5D08432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1B3D7DA-62C8-6D92-6F19-B4F81158AAC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C4703D2-182C-2ACF-2861-E1B0AFCA254B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B36E01F4-C6FA-7590-B782-CF1E3E0718C4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失望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rgbClr val="FFFF00"/>
                </a:solidFill>
                <a:cs typeface="Arial" panose="020B0604020202020204" pitchFamily="34" charset="0"/>
              </a:rPr>
              <a:t>dɪsəˈpɔɪntmənt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盛宴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feast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wɜːði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worthy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FE734B-EAC6-E92D-86DC-AC87502BD0D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7F3C4A6-AA1D-253A-A201-63E693844B2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AE2B86C-3B52-FEB9-BF5B-19B61E3158B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6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WEREDAD.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I trust her. She always shows up at the right time.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Sabine: You really love her, huh?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Yes, but, Marinette's seems like an awesome girl, too. Don't worry. I'll save her.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Sabine: I have faith in you, Cat Noir. You're a good person. Never apologize for your feelings.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Weredad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How dare you come back after what you've done to Marinette?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I will always be here to save her.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Weredad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She's safe from you and all the boys who want to break her heart.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I didn't mean to break her heart, sir, I swear.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Weredad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Then I swear that I'm about to crush your bones!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Tom: Marinette!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Dad, I can't breathe!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Tom: Oh, sorry. I was so scared. You were so heartbroken because of that …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Dad, stop! Cat Noir has every right to be in love with Ladybug. She's very lucky to have you.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And just because you and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I aren't in love with each other doesn't mean that we can't be friends.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4323164-A747-2F0F-CE66-19A3DA0BD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127646" y="352853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127646" y="352853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224" y="395023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won't let anyone break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heart again!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daughter's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grandma's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doctor's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3F44C-B90E-2FDB-DA67-F092E2CDA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senses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I'll bring your husband back to his 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get Marinette out of this.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41926</TotalTime>
  <Words>549</Words>
  <Application>Microsoft Office PowerPoint</Application>
  <PresentationFormat>Widescreen</PresentationFormat>
  <Paragraphs>78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Weredad. Part 2</dc:title>
  <dc:creator/>
  <cp:lastModifiedBy>Mohammed Baybars Mehdi</cp:lastModifiedBy>
  <cp:revision>9080</cp:revision>
  <dcterms:created xsi:type="dcterms:W3CDTF">2017-12-17T18:25:04Z</dcterms:created>
  <dcterms:modified xsi:type="dcterms:W3CDTF">2025-07-21T11:47:27Z</dcterms:modified>
</cp:coreProperties>
</file>