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76" r:id="rId4"/>
    <p:sldId id="2488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468" r:id="rId15"/>
    <p:sldId id="2489" r:id="rId16"/>
    <p:sldId id="2355" r:id="rId17"/>
    <p:sldId id="24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76"/>
            <p14:sldId id="2488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468"/>
            <p14:sldId id="2489"/>
            <p14:sldId id="2355"/>
            <p14:sldId id="2490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21/07/2025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WEREDAD. PART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467DFB-FA92-924B-5865-6C919D835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107E28-CB41-C8F4-77A6-482D93B26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lunch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brunch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dinner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don’t you come have Sunday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us tomorrow?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D5B154-E767-7C9F-B22E-07E4FCE4D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94400" y="3816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4970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grandma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girlfriend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too busy to have lunch with me again?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5A5FD27-6144-FB04-3D9A-D615FAAA5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 he brought a pink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Marinette, she loves pink!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rose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tulip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daisy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CF8301B-2B20-4E34-D860-061CE7409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grandma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hamster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one will ever love me! I'll end up all alone with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615692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brunch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lips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pacifier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wrist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7951" y="2338905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9829" y="2360599"/>
            <a:ext cx="1455165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6541" y="2338905"/>
            <a:ext cx="1980000" cy="198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8890" y="3047503"/>
            <a:ext cx="1980000" cy="96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83219-E27C-636C-C889-74FFD414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7062C28-A8EE-3774-E63D-9AA6B9F451B4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C8CAF3E-507A-2771-390D-4F7A30511A0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E19E932-8B8F-B089-AADD-2D6A58D3F084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039C7E22-5E3B-C133-4AEC-6B2590D903F9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BF3747F-D04A-72BE-E2BF-A7084D8FEE0D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40590F4-07CE-7090-C658-5DE49347E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09354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wrist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brunch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lips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pacifier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E3E5891C-C80A-E3EC-DEA6-9BBE26158D4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AE9E68D-FE67-493E-225C-74FE5E67EF72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C7E0E0A-A024-D2CA-0A0B-194FCB7D4679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F0E70DE-F42A-FEEA-F934-FE32DA010E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7951" y="2338905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7F82E4B-9FCA-891F-321A-88E18EEC4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9829" y="2360599"/>
            <a:ext cx="1455165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2F4EA5-872B-7BC0-1B01-18DF051A54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6541" y="2338905"/>
            <a:ext cx="1980000" cy="19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31C162-73CB-EDCF-1691-3EEA022643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8890" y="3047503"/>
            <a:ext cx="1980000" cy="96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2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306652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The giant baby eats Marinette's donut.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Tom thinks Marinette is in love with Cat Noir.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Tom invites Cat Noir to brunch.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Adrien has lunch with his father.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Cat Noir confesses his love for Sabine.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2CDA0-6485-C0A2-45DE-B272FEC12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BC2F21-4046-B611-AFC0-1724D80DF0D4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01CF529-0CCD-6700-C9BA-C6D576D829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62463AF-63E3-3408-A52F-5559F4F0006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55CFE76-B649-3500-85DF-7A307E1A5169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9508E00-3A20-3503-A9CC-9D9FB315628F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400F888-5774-A8F1-CDD7-1E36EFE5219A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B212DCE-A37F-21B5-CA89-B730062BA6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799944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The giant baby eats Marinette's donut.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Tom thinks Marinette is in love with Cat Noir.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Tom invites Cat Noir to brunch.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Adrien has lunch with his father.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Cat Noir confesses his love for Sabine.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210EBF6A-C2D1-5FD7-19F5-12A876293B78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415092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craving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渴望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kreɪvɪŋ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crispy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酥脆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krɪspi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obvious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明显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ɒbviəs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pastries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糕点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peɪstriz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plastic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塑料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plæstɪk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platter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盘子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plætə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protect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保护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prəˈtɛkt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verse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诗句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vɜːs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krɪspi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塑料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保护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39A56-BBE3-1DE7-0D1D-6AAC36C88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332D6CB-5B69-8A96-E126-EC91BC1CCCCB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05318E3-DC38-FD80-D8E7-2BBBE26BFC6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D2D49DE-559E-AE0C-92DD-5FB6AE95819E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9F09B901-F566-480B-96B3-017E6B7CD874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krɪspi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crispy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塑料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plastic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保护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protect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6176242-6F62-78E2-8B48-213C138F7A0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08013E5-C530-374A-50A0-52A41EFCEEC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9533C82-9BDA-F304-11E6-B8E9257388D9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328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WEREDAD. PART 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Wow, my heart is just like that yo-yo-wrapped baby's wrist. Taken prisoner by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m'Lady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 forever.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Ah, Adrien's lips.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Admit it, for a second there, you almost fell for my poetic verse.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I never fall for your poetry, but I do find your foolishness incredibly powerful.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This is a total disaster!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Tikki: You shouldn't have lied about your feelings, Marinette.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But Tikki, he was about to figure out that I'm Ladybug!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Tikki: And now everyone thinks that you're in love with him.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Tom: Our daughter's boyfriend is coming for lunch tomorrow!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Plagg: Before you know it, we'll be enjoying some warm and crispy bread to go with every piece of cheese. Our life is about to change!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Stop it, Plagg. You know I'm in love with Ladybug.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Plagg: So? I don't see the problem in keeping two pots simmering on the stove.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I have to be honest with Marinette.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08463E7-4401-F8AF-71DF-7895FE565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1520060" y="304288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1520060" y="304288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638" y="346458"/>
              <a:ext cx="3382505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I'll protect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it's the last thing I do.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pastries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cakes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babies</a:t>
            </a: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296C5A0-A272-0CA4-A312-F309AB477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mouth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eyes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Ah, Adrien's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41691</TotalTime>
  <Words>497</Words>
  <Application>Microsoft Office PowerPoint</Application>
  <PresentationFormat>Widescreen</PresentationFormat>
  <Paragraphs>78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Weredad. Part 1</dc:title>
  <dc:creator/>
  <cp:lastModifiedBy>Mohammed Baybars Mehdi</cp:lastModifiedBy>
  <cp:revision>9043</cp:revision>
  <dcterms:created xsi:type="dcterms:W3CDTF">2017-12-17T18:25:04Z</dcterms:created>
  <dcterms:modified xsi:type="dcterms:W3CDTF">2025-07-21T11:46:02Z</dcterms:modified>
</cp:coreProperties>
</file>