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3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5" r:id="rId16"/>
    <p:sldId id="2355" r:id="rId17"/>
    <p:sldId id="24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3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5"/>
            <p14:sldId id="2355"/>
            <p14:sldId id="248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ANIMAESTRO.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C69F7-C832-EA7C-935C-5B335189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the power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Wherever you are, close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Thomas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Astruc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director!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kisses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macaroon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really sorry I didn't get to taste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2663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blind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passion fruit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freeze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699" y="2188453"/>
            <a:ext cx="24701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122" y="2188453"/>
            <a:ext cx="1706896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68" y="2188453"/>
            <a:ext cx="220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71558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passion fruit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blind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freeze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699" y="2188453"/>
            <a:ext cx="24701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122" y="2188453"/>
            <a:ext cx="1706896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68" y="2188453"/>
            <a:ext cx="220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94303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knows Marinette has a crush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on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made a durian macaroon for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Animaestro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transforms into a dinosaur.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Animaestro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transforms into Captain Marvel.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Adrien eats Marinette's macaroon.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7181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knows Marinette has a crush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on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made a durian macaroon for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Animaestro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transforms into a dinosaur.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Animaestro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transforms into Captain Marvel.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Adrien eats Marinette's macaroon.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0578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constructive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建设性的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kənˈstrʌktɪv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end credits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片尾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ɛnd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krɛdɪts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exist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存在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ɪɡˈzɪst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limitless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lɪmɪtləs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mercy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怜悯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mɜːsi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occasion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场合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əˈkeɪʒᵊn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pause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暂停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pɔːz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refined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精致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rɪˈfaɪnd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tragedy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悲剧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træʤədi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lɪmɪtləs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场合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暂停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lɪmɪtləs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limitless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场合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occasion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暂停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pause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ANIMAESTRO.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Mrs.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Tsurugi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Now I understand why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Kagami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speaks so much about you. Your father has raised you to be a refined young man!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The plan is a total disaster!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 and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Kagami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are even closer now than they were before.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You ruined everything, Dupain-Cheng. What was it with that macaroon, anyway?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What's with that trailer too? I am not scared of cats, at all.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Animaestro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You haven't even seen the movie and you're already slamming it?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He does have a point, you know.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 wasn't slamming it. It's called constructive criticism!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Nice work,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But... I-I... Uh... But...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Thomas: Sorry, I guess you don't know who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am either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Of course do. You're Thomas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Astruc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the movie director! Oh thank you, thank you, thank you, thank you, thank you!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Thomas: She recognized me. Somebody actually recognized me! This is the best day of my life!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77" y="423770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father has raised you to be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man!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refined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fined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 fruit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a special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macaroon.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41020</TotalTime>
  <Words>491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Animaestro. Part 2</dc:title>
  <dc:creator/>
  <cp:lastModifiedBy>Mohammed Baybars Mehdi</cp:lastModifiedBy>
  <cp:revision>8962</cp:revision>
  <dcterms:created xsi:type="dcterms:W3CDTF">2017-12-17T18:25:04Z</dcterms:created>
  <dcterms:modified xsi:type="dcterms:W3CDTF">2025-07-21T11:43:21Z</dcterms:modified>
</cp:coreProperties>
</file>