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1" r:id="rId16"/>
    <p:sldId id="2355" r:id="rId17"/>
    <p:sldId id="24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1"/>
            <p14:sldId id="2355"/>
            <p14:sldId id="248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ANIMAESTRO. PART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groovy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check out 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sunglasses here she made!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macaroon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fetch me a chocolate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make sure it's dark chocolate.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you were the one who left Queen Bee out of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trailer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Origami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Kagami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just stopping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kidnapping Adrien.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71997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animator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waiter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director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861" y="2188453"/>
            <a:ext cx="26378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47" y="2188454"/>
            <a:ext cx="1288571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30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69835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director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animator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waiter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861" y="2188453"/>
            <a:ext cx="26378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47" y="2188454"/>
            <a:ext cx="1288571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30" y="2188453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39" y="2188453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9823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is scared of cats.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Jagged Stone will attend the movie premiere.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will serve at the premier.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made Jagged Stone's sunglasses.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scolds Chloé.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1406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is scared of cats.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Jagged Stone will attend the movie premiere.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will serve at the premiere.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made Jagged Stone's sunglasses.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Kagami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scolds Chloé.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1858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almond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杏仁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ɑːmənd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destiny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命运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dɛstɪni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illustrious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杰出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ɪˈlʌstriəs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klutz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笨手笨脚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klʌts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premiere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首映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prɛmieə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server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服务器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sɜːvə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slightest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最轻微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slaɪtɪst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trust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trʌst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ɑːmənd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命运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相信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ɑːmənd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almond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命运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destiny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相信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trust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8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ANIMAESTRO.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Trailer: She's scared of cats, but powerless without this feline.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Huh? That is so not true. I'm not scared of cats.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Thomas: The real Cat Noir and Ladybug won't be able to make it to tonight's premiere,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but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hope that they'll love my movie as much as we love them.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Woah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Hey Marinette! Now she can draw! She does it all herself. Just check out these groovy sunglasses here she made!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Thomas: Well, that's impressive.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Jagged: She even designed my album cover!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Er, thanks. Er, macaroons? 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Phew. So far so good.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Sabine: Uh-oh. She's seen him.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Thomas: But I'm not a waiter. I'm the movie director.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Oh, really? So you're the one responsible for this movie?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Thomas: Yes, yes! Exactly! That's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Then you were the one who left Queen Bee out of the trailer. You're lame, utterly lame.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And what were you thinking hiring Dupain-Cheng as a waitress?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79999" y="381600"/>
            <a:ext cx="6658879" cy="3687939"/>
            <a:chOff x="2175239" y="467594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175239" y="467594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818" y="509764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cats, but powerless without this feline.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afraid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terrified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scared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000" y="381600"/>
            <a:ext cx="6658879" cy="3687939"/>
            <a:chOff x="913775" y="304288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913775" y="304288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353" y="34645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Huh? Excuse me? I'm Thomas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Astruc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movie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40877</TotalTime>
  <Words>494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Animaestro. Part 1</dc:title>
  <dc:creator/>
  <cp:lastModifiedBy>Mohammed Baybars Mehdi</cp:lastModifiedBy>
  <cp:revision>8918</cp:revision>
  <dcterms:created xsi:type="dcterms:W3CDTF">2017-12-17T18:25:04Z</dcterms:created>
  <dcterms:modified xsi:type="dcterms:W3CDTF">2025-07-21T11:40:56Z</dcterms:modified>
</cp:coreProperties>
</file>