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477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478" r:id="rId16"/>
    <p:sldId id="2355" r:id="rId17"/>
    <p:sldId id="24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477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478"/>
            <p14:sldId id="2355"/>
            <p14:sldId id="2479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21/07/2025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HEROS DAY 2. PART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idiot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CSI_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coward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You're such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Hawk Moth!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CSI_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transformed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superheroes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can't even stay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after you've used your powers.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that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CSI_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monster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butterfly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insect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grandma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CSI_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helped me get to the movies so that I could see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607211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peacock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detour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giant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cowardly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4038" y="2188453"/>
            <a:ext cx="1281739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904" y="2188454"/>
            <a:ext cx="2104457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376" y="2188453"/>
            <a:ext cx="2291509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39" y="2188453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800631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giant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peacock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cowardly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detour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4038" y="2188453"/>
            <a:ext cx="1281739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39" y="2188453"/>
            <a:ext cx="1980000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904" y="2188454"/>
            <a:ext cx="2104457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376" y="2188453"/>
            <a:ext cx="2291509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9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853642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The giant baby plays with a car.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Cat Noir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breaks Hawk Moth's cane.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 giant bird blows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away the heroes.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Using the Peacock Miraculous is dangerous.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The students have a barbecue.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230451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The giant baby plays with a car.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Cat Noir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breaks </a:t>
                      </a:r>
                      <a:r>
                        <a:rPr lang="en-GB" sz="3000" b="1" baseline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Hawk Moth's 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cane.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 giant bird blows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away the heroes.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Using the Peacock Miraculous is dangerous.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The students have a barbecue.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38474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catalyst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催化剂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kætᵊlɪst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coward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懦夫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kaʊəd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despair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绝望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dɪˈspeə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detour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绕道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diːtɔ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ː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knave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流氓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neɪv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peacock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孔雀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piːkɒk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revolution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革命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rɛvəˈluːʃᵊn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survive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生存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səˈvaɪv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懦夫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孔雀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səˈvaɪv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懦夫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coward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孔雀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peacock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səˈvaɪv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survive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01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HEROS DAY 2.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Any miraculous ideas,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M'lady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Besides running and surviving you mean?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Nora: Parisians, we can be heroes just for one day!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Gina: Are you okay?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Marlena: It's awesome seeing you guys again!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Gina: Parisians are all on your side.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People are amazing!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That's precisely why you should never give up hope, kitty!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Scarlet Moth: They're more resistant than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I expected.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Catalyst: But we still have the last phase of our plan.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Take care of the ice cream man, Cat Noir!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Catalyst: The time has come! You are about to triumph at last.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It's not too late. You can fight for good, with us.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Scarlet Moth: No!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You're such a coward, Hawk Moth!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But there's no hiding this time!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Hawk Moth: No!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Catalyst: No! Argh! Ah!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977" y="423771"/>
              <a:ext cx="3382505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Parisians, we can be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just for one day!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CSI_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heroes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tired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sexy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CSI_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hungry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pleasure! All this fighting has made me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40752</TotalTime>
  <Words>476</Words>
  <Application>Microsoft Office PowerPoint</Application>
  <PresentationFormat>Widescreen</PresentationFormat>
  <Paragraphs>85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Heros Day 2. Part 2</dc:title>
  <dc:creator/>
  <cp:lastModifiedBy>Mohammed Baybars Mehdi</cp:lastModifiedBy>
  <cp:revision>8875</cp:revision>
  <dcterms:created xsi:type="dcterms:W3CDTF">2017-12-17T18:25:04Z</dcterms:created>
  <dcterms:modified xsi:type="dcterms:W3CDTF">2025-07-21T11:32:13Z</dcterms:modified>
</cp:coreProperties>
</file>