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51" r:id="rId4"/>
    <p:sldId id="2473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75" r:id="rId16"/>
    <p:sldId id="2355" r:id="rId17"/>
    <p:sldId id="24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73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75"/>
            <p14:sldId id="2355"/>
            <p14:sldId id="247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HEROS DAY 2. PART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helicopter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airplane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supervise Paris' defence... from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Mademoiselle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to be punished.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go of me, you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CSI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weakling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idiot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stick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using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akumatize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 victims.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31790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cyclone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macaroon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966" y="2188453"/>
            <a:ext cx="205988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27" y="2188454"/>
            <a:ext cx="2223412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34" y="2188453"/>
            <a:ext cx="221911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4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82272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macaroon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cyclone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966" y="2188453"/>
            <a:ext cx="205988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4" y="2188453"/>
            <a:ext cx="1980000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27" y="2188454"/>
            <a:ext cx="2223412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34" y="2188453"/>
            <a:ext cx="221911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6399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Queen Bee love's Scarlet Moth's costume.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Audrey is trying to leave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Paris in a helicopter.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&amp; Ladybug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escape down the sewers.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Tikki eats cheese.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Aquabug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catches a fish.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57655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Queen Bee love's Scarlet Moth's costume.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Audrey is trying to leave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Paris in a helicopter.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&amp; Ladybug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escape down the sewers.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Tikki eats cheese.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Aquabug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catches a fish.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2653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bemused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困惑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bɪˈmjuːzd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手杖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delightful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令人愉快的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dɪˈlaɪtfᵊl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lousy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糟糕的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laʊzi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objective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客观的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əbˈʤɛktɪv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pendant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吊坠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pɛndᵊnt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scarlet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猩红色的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skɑːlət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victim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受害者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vɪktɪm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bɪˈmjuːzd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猩红色的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受害者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bɪˈmjuːzd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bemused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猩红色的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scarlet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受害者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victim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1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HEROS DAY 2.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Penny for your thoughts,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M'lady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It's like he's been preparing for this for a long time. But we...we're not prepared for this.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Yes, we are! We've already fought them all and we won! And there are five of us this time!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Audrey, my darling. Where's our Chloé?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Audrey: Out playing superheroes again probably.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Chloé shouldn't be playing the superheroine!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Audrey: It's unacceptable! Utterly unacceptable!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Butler Jean: She will have to be punished.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Rena Rouge: You are not cut out to be a hero! Let go of me, you weakling!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Carapace: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Shh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 Easy.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Queen Bee: You don't have to worry about me, Ladybug! I'll never let my emotions get the better of me!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Scarlet Moth: You should never say... "never".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Style Queen &amp;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Malediktator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Chloé!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Queen Bee: Daddy? Mommy?!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977" y="42452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going to wish you never wore that utterly ridiculous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CSI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ootd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scarlet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army is on its way.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40667</TotalTime>
  <Words>483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Heros Day 2. Part 1</dc:title>
  <dc:creator/>
  <cp:lastModifiedBy>Mohammed Baybars Mehdi</cp:lastModifiedBy>
  <cp:revision>8844</cp:revision>
  <dcterms:created xsi:type="dcterms:W3CDTF">2017-12-17T18:25:04Z</dcterms:created>
  <dcterms:modified xsi:type="dcterms:W3CDTF">2025-07-21T11:35:12Z</dcterms:modified>
</cp:coreProperties>
</file>