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451" r:id="rId4"/>
    <p:sldId id="2470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473" r:id="rId16"/>
    <p:sldId id="2355" r:id="rId17"/>
    <p:sldId id="2472" r:id="rId18"/>
    <p:sldId id="24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51"/>
            <p14:sldId id="2470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473"/>
            <p14:sldId id="2355"/>
            <p14:sldId id="2472"/>
            <p14:sldId id="2474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25/11/2024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3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HEROS DAY. PART 2</a:t>
            </a:r>
            <a:endParaRPr lang="en-GB" sz="3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trumpet_001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pick an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trust to fight alongside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DLU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trumpet_001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movies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toilet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this is over, I swear I'll take you to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842" y="346458"/>
              <a:ext cx="3460042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don't we fly in there and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trumpet_001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fight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man_screamin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man_screami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trumpet_001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 get too cocky Hawk Moth. I'm gonna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where it hurts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125734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sewers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oven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whisk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scissors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8691" y="2188453"/>
            <a:ext cx="71205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8" y="2188453"/>
            <a:ext cx="2018500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961" y="2188453"/>
            <a:ext cx="3686760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91" y="2188453"/>
            <a:ext cx="1467675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17262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oven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whisk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scissors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sewers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8691" y="2188453"/>
            <a:ext cx="71205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8" y="2188453"/>
            <a:ext cx="2018500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961" y="2188453"/>
            <a:ext cx="3686760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91" y="2188453"/>
            <a:ext cx="1467675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53155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Marinette's lunch break ends in 52 minutes.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Gorizilla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</a:t>
                      </a:r>
                      <a:r>
                        <a:rPr lang="en-GB" sz="3000" b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captures Adrien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Plagg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rescues Adrien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Vanisher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follows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Ladybug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into the sewers.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Nino is Rena Rouge.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37768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Marinette's lunch break ends in 52 minutes.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Gorizilla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captures Adrien.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Plagg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rescues Adrien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Vanisher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follows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Ladybug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into the sewers.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Nino is Rena Rouge.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8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Music.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Part 2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/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endParaRPr lang="en-GB" sz="4800" b="1" dirty="0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Describe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 piece of music or a song that makes you feel relaxed. You should say: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the music or song is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Where you usually listen to it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How it makes you feel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And explain why it helps you relax.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37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achieve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实现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əˈʧiːv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cancel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取消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kænsᵊl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chasm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鸿沟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kæzm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clueless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无知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kluːləs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clutches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抓地力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klʌʧɪz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permission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许可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pəˈmɪʃᵊn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rate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率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reɪt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swallow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吞咽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swɒləʊ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取消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kæzm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许可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3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取消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cancel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kæzm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chasm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许可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permission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39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HEROS DAY. PART 2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I've got 32 minutes until the end of lunch break. At a rate of 10 macarons per minute that works out to...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one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big fail! Ah! Tikki, help me!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Do you want me to go back and fetch some more sugar?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Why don't you just transform me into Ladybug instead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Marinette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! This is awesome! My father gave me permission to come to your tasting.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I, I, I, huh...?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You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didn't make enough pastries for me, is that it?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Oh no! We've got plenty! You're so cute. I mean, uh, it's so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cute..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cool. It's cool that you can make it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Queen Bee: Why don't we fly in there and fight already?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We won't be able to defeat them if don't know what they're planning.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Catalyst: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Good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luck, Scarlet Moth.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Scarlet Moth: Ladybug, Cat Noir, behold my powerful army and have no doubt that today belongs to Scarlet Moth!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210" y="424521"/>
              <a:ext cx="3460042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I've got 32 minutes until the end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trumpet_001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man_screamin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man_screami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wedding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trumpet_001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tasting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father gave me permission to come to your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40605</TotalTime>
  <Words>491</Words>
  <Application>Microsoft Office PowerPoint</Application>
  <PresentationFormat>Widescreen</PresentationFormat>
  <Paragraphs>85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Heros Day. Part 2</dc:title>
  <dc:creator/>
  <cp:lastModifiedBy>M B Mehdi</cp:lastModifiedBy>
  <cp:revision>8846</cp:revision>
  <dcterms:created xsi:type="dcterms:W3CDTF">2017-12-17T18:25:04Z</dcterms:created>
  <dcterms:modified xsi:type="dcterms:W3CDTF">2024-11-25T14:05:07Z</dcterms:modified>
</cp:coreProperties>
</file>