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451" r:id="rId4"/>
    <p:sldId id="2470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471" r:id="rId16"/>
    <p:sldId id="2355" r:id="rId17"/>
    <p:sldId id="2472" r:id="rId18"/>
    <p:sldId id="24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51"/>
            <p14:sldId id="2470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471"/>
            <p14:sldId id="2355"/>
            <p14:sldId id="2472"/>
            <p14:sldId id="2473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20/11/2024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3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HEROS DAY. PART 1</a:t>
            </a:r>
            <a:endParaRPr lang="en-GB" sz="3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trumpet_001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autographs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I'm a superhero myself, I'll be signing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fearsome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trumpet_001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brave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will. Being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 to face one's mistakes is heroic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842" y="346458"/>
              <a:ext cx="3460042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Sir, Adrien has a special request. He'd like to go to a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tonight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trumpet_001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picnic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man_screamin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man_screami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44530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daddy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mommy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trumpet_001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baddie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Ladybug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03828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mansion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pollution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typhoon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picnic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8990" y="2188454"/>
            <a:ext cx="363891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8" y="2188454"/>
            <a:ext cx="2567724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34" y="2188454"/>
            <a:ext cx="2776999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17" y="2188454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388595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picnic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typhoon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pollution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mansion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8990" y="2188454"/>
            <a:ext cx="363891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8" y="2188454"/>
            <a:ext cx="2567724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34" y="2188454"/>
            <a:ext cx="2776999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17" y="2188454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1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41515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Lila and her parents were invited to Prince Ali's palace.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is jealous of Lila.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For heroes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day,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Chloé will sign autographs.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Alya will visit the elderly.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 wants her mum to make 500 macaroons.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771893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Lila and her parents were invited to Prince Ali's palace.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is jealous of Lila.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For heroes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day,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Chloé will sign autographs.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Alya will visit the elderly.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 wants her mum to make 500 macaroons.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0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</a:t>
            </a:r>
            <a:r>
              <a:rPr lang="en-GB" sz="4800" b="1" smtClean="0">
                <a:solidFill>
                  <a:srgbClr val="FFFF00"/>
                </a:solidFill>
                <a:cs typeface="Arial" panose="020B0604020202020204" pitchFamily="34" charset="0"/>
              </a:rPr>
              <a:t>Music.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Part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endParaRPr lang="en-GB" sz="4800" b="1" dirty="0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Do you like to listen to music while you are working or studying?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Have your music tastes changed over the years?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Have you ever been to a live concert?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7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appearance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外表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əˈpɪərᵊns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benefit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好处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bɛnɪfɪt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expose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暴露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ɪkˈspəʊz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foundation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基础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faʊnˈdeɪʃᵊn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gorgeous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华丽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ɡɔːʤəs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hall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大厅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hɔːl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optimistic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乐观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ɒptɪˈmɪstɪk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tough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坚韧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tʌf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ɪk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ˈ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spəʊz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华丽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坚韧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3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ɪk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ˈ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spəʊz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expose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华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丽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gorgeous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坚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韧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tough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39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HEROS DAY. PART 1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Lila: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Hello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everyone!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Miss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Bustier's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 class: Hi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Lila! Tell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us about your week in the Kingdom of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Achu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Lila: It's absolutely amazing! Prince Ali invited me and my parents to his gorgeous palace.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Excuse me, Lila, but Prince Ali couldn't possibly have invited you because he is in the United States.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Lila: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never said he was actually there,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Marinette. I just said he invited us, that's all. His parents organized the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visit.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She's lying, and I'll expose her for the fake that she is.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Oh no, Marinette, not that again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b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She's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not a liar. You're just jealous of Lila because she tried to hit on Adrien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There'll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be more than just macarons, too. They'll be pastries and pies and fruits and cakes for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anyone.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Ivan: Cake for everyone!</a:t>
            </a:r>
          </a:p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Tom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Oh, wow. That's not the same as every year, Marinette.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How 'bout just half, then? 500 macarons, 100 pies, 300 sweet buns, and just 1000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croissants.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210" y="424521"/>
              <a:ext cx="3460042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made a promise to your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trumpet_001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man_screamin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kwami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man_screami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trumpet_001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palace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Prince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 invited me and my parents to his gorgeous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40520</TotalTime>
  <Words>478</Words>
  <Application>Microsoft Office PowerPoint</Application>
  <PresentationFormat>Widescreen</PresentationFormat>
  <Paragraphs>81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Heros Day. Part 1</dc:title>
  <dc:creator/>
  <cp:lastModifiedBy>M B Mehdi</cp:lastModifiedBy>
  <cp:revision>8812</cp:revision>
  <dcterms:created xsi:type="dcterms:W3CDTF">2017-12-17T18:25:04Z</dcterms:created>
  <dcterms:modified xsi:type="dcterms:W3CDTF">2024-11-20T03:26:03Z</dcterms:modified>
</cp:coreProperties>
</file>