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451" r:id="rId4"/>
    <p:sldId id="2467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68" r:id="rId16"/>
    <p:sldId id="2355" r:id="rId17"/>
    <p:sldId id="2469" r:id="rId18"/>
    <p:sldId id="24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1"/>
            <p14:sldId id="2467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248"/>
            <p14:sldId id="2468"/>
            <p14:sldId id="2355"/>
            <p14:sldId id="2469"/>
            <p14:sldId id="247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11/11/2024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3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SANDBOY. </a:t>
            </a:r>
            <a:r>
              <a:rPr lang="en-GB" sz="3800" b="1" smtClean="0">
                <a:solidFill>
                  <a:srgbClr val="FFFF00"/>
                </a:solidFill>
                <a:cs typeface="Arial" panose="020B0604020202020204" pitchFamily="34" charset="0"/>
              </a:rPr>
              <a:t>PART 2</a:t>
            </a:r>
            <a:endParaRPr lang="en-GB" sz="3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scarf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so relieved you're not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you better have a good excuse.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glitter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his evil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blowing everywhere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842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Ladybug. I watched a movie on TV. It was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kinda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ong-he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funny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taken away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know what it's like to have your freedom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Plagg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22873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magic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nightmare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sand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4772" y="2098663"/>
            <a:ext cx="266122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5" y="2188454"/>
            <a:ext cx="2242541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234" y="2188454"/>
            <a:ext cx="1980000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80" y="2188454"/>
            <a:ext cx="232485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5343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sand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magic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nightmare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4772" y="2098663"/>
            <a:ext cx="266122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5" y="2188454"/>
            <a:ext cx="2242541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234" y="2188454"/>
            <a:ext cx="1980000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80" y="2188454"/>
            <a:ext cx="232485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42167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Guardians lost two Miraculous.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kwamis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are somewhere in the Seine river.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Sandboy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rides a pillow.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Plagg's nightmare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dairy-free cheese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Nightmare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Marinette has a giant hammer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9377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Guardians lost two Miraculous.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kwamis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are somewhere in the Seine river.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Sandboy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rides a pillow.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Plagg's nightmare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dairy-free cheese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Nightmare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Marinette has a giant hammer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Tourism.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/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Describe a city you would like to visit for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tourism. You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should say: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which city it is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it's known for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and what you would like to see or do there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54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daydream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白日梦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deɪˌdriːm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downfall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垮台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daʊnfɔːl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fault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错误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fɔːlt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power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力量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paʊə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purpose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目的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pɜːpəs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scare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恐惧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skeə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slave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奴隶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sleɪv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weird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奇怪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错误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恐惧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wɪəd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错误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fault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恐惧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scare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wɪəd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weird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4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SANDBOY.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Adrien?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Nightmare Adrien: I'm in love with a girl and her name is Chloé!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What kind of a nightmare is this? He must be bringing nightmares to life.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Nightmare Adrien: One day, Chloé and I will have a house together and we'll have a hamster named Marinette.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Hawk Moth: A-ha! It's me who's going to find you, little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kwamis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 And I will make you my slaves, just like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Nooroo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Fluff: His will is so powerful!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Barkk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We must cut off all communication! Hawk Moth is trying to track us down!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Wayzz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Hey, wait. The reason we can't speak to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Nooroo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is because he's powering Hawk Moth right now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Thank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you Adrien!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Plagg! Something wrong?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No… Just… Thanks for letting me do whatever I want. Almost all the time.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I know what it's like to have your freedom restricted, Plagg. You don't need to pretend to be a sock.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You're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the best Cat Noir I've ever had, Adrien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210" y="42452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Fu! We are the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Order of The Guardians of The Miraculous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ong-he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chanting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 try to find out where he's hiding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40058</TotalTime>
  <Words>489</Words>
  <Application>Microsoft Office PowerPoint</Application>
  <PresentationFormat>Widescreen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Sandboy. Part 2</dc:title>
  <dc:creator/>
  <cp:lastModifiedBy>M B Mehdi</cp:lastModifiedBy>
  <cp:revision>8759</cp:revision>
  <dcterms:created xsi:type="dcterms:W3CDTF">2017-12-17T18:25:04Z</dcterms:created>
  <dcterms:modified xsi:type="dcterms:W3CDTF">2024-11-11T12:29:09Z</dcterms:modified>
</cp:coreProperties>
</file>