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451" r:id="rId4"/>
    <p:sldId id="246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65" r:id="rId16"/>
    <p:sldId id="2355" r:id="rId17"/>
    <p:sldId id="2466" r:id="rId18"/>
    <p:sldId id="24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51"/>
            <p14:sldId id="246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248"/>
            <p14:sldId id="2465"/>
            <p14:sldId id="2355"/>
            <p14:sldId id="2466"/>
            <p14:sldId id="246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11/11/2024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3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SANDBOY. PART 1</a:t>
            </a:r>
            <a:endParaRPr lang="en-GB" sz="3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metres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allowed to be more than a few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 from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Sweetheart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Sugarcube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Hey,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842" y="346458"/>
              <a:ext cx="3460042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what lies did you tell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order to sneak out tonight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ong-he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Plagg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kitten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feed a poor, starving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390875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sugar cube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exhausted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9934" y="2098663"/>
            <a:ext cx="108185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36" y="2188454"/>
            <a:ext cx="2663679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60" y="2098663"/>
            <a:ext cx="1872140" cy="19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37" y="2098663"/>
            <a:ext cx="2162259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48963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box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sock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sugar cube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exhausted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36" y="2188454"/>
            <a:ext cx="2663679" cy="19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160" y="2098663"/>
            <a:ext cx="187214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637" y="2098663"/>
            <a:ext cx="2162259" cy="19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9934" y="2098663"/>
            <a:ext cx="1081855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01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25356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It's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Nooroo's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birthday.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Plagg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going to stand guard.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Plagg's pet name for Tikki is sugar cube.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Tikki eats cheese.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Plagg starts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crying.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172533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It's </a:t>
                      </a:r>
                      <a:r>
                        <a:rPr lang="en-GB" sz="3000" b="1" baseline="0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Nooroo's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birthday.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Plagg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going to stand guard.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Plagg's pet name for Tikki is sugar cube.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Tikki eats cheese.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Plagg starts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crying.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9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Tourism.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Part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1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/>
            </a:r>
            <a:b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endParaRPr lang="en-GB" sz="4800" b="1" dirty="0" smtClean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kind of places do you like to visit when you travel?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How important is tourism to the economy of your country?</a:t>
            </a:r>
          </a:p>
          <a:p>
            <a:pPr algn="l"/>
            <a:r>
              <a:rPr lang="en-GB" sz="4800" b="1">
                <a:solidFill>
                  <a:schemeClr val="bg1"/>
                </a:solidFill>
                <a:cs typeface="Arial" panose="020B0604020202020204" pitchFamily="34" charset="0"/>
              </a:rPr>
              <a:t>What is the most memorable trip you've ever taken?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approve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赞同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əˈpruːv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cruel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残忍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kruːəl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grossed out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恶心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ɡrəʊst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aʊt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guard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守卫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ɡɑːd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opportunity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机会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ɒpəˈʧuːnəti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rules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规则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ruːlz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sneak out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偷偷溜走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sniːk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aʊt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specific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具体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spəˈsɪfɪk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残忍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ɡrəʊst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aʊt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规则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3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残忍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cruel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ɡrəʊst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aʊt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grossed out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规则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rules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0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SANDBOY.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So you're okay with it? You'll let me go?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Yes, I trust you Tikki.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Oh, thank you, Marinette! You don't have to worry, I won't let you down.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Sweet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dreams!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Plagg: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am exhausted. I'm off to bed.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Uh… good night Plagg!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Nathalie: Good night, sir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Gabriel: Where do you think you're going,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Nooroo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Nooroo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I just wanted to go out… just for a little while.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Gabriel: No, you know the rules. You're not allowed to be more than a few feet away from me and no communicating with anyone besides me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Hey,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Sugarcube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Ugh. I've already told not to call me that. Do you ever hear me calling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you</a:t>
            </a:r>
            <a:b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"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Stinky Sock"?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Plagg: No, but you should! That would be delightful,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Sugarcube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!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So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what lies did you tell your owner in order to sneak out tonight?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Actually, I just told her the honest truth.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210" y="42452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able to communicate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cycle, or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long-he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weddings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funerals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long-he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magic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kwamis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must gather in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box at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specific time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39922</TotalTime>
  <Words>375</Words>
  <Application>Microsoft Office PowerPoint</Application>
  <PresentationFormat>Widescreen</PresentationFormat>
  <Paragraphs>84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Sandboy. Part 1</dc:title>
  <dc:creator/>
  <cp:lastModifiedBy>M B Mehdi</cp:lastModifiedBy>
  <cp:revision>8716</cp:revision>
  <dcterms:created xsi:type="dcterms:W3CDTF">2017-12-17T18:25:04Z</dcterms:created>
  <dcterms:modified xsi:type="dcterms:W3CDTF">2024-11-11T12:28:34Z</dcterms:modified>
</cp:coreProperties>
</file>