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451" r:id="rId4"/>
    <p:sldId id="246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63" r:id="rId16"/>
    <p:sldId id="2355" r:id="rId17"/>
    <p:sldId id="2464" r:id="rId18"/>
    <p:sldId id="24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6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248"/>
            <p14:sldId id="2463"/>
            <p14:sldId id="2355"/>
            <p14:sldId id="2464"/>
            <p14:sldId id="2465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1" d="100"/>
          <a:sy n="81" d="100"/>
        </p:scale>
        <p:origin x="4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10/12/2024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QUEEN'S BATTLE 2. PART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dirty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may have to get a little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Cat Noir.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39068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12" name="Option 1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know that you did the things you did to impress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 is exceptionally mean. She's the worst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I've ever met.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ong-he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</a:p>
        </p:txBody>
      </p:sp>
      <p:sp>
        <p:nvSpPr>
          <p:cNvPr id="5" name="Option 2">
            <a:hlinkClick r:id="" action="ppaction://noaction" highlightClick="1">
              <a:snd r:embed="rId5" name="tiktok-oh-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bitch</a:t>
            </a:r>
          </a:p>
        </p:txBody>
      </p:sp>
      <p:sp>
        <p:nvSpPr>
          <p:cNvPr id="6" name="Option 1">
            <a:hlinkClick r:id="" action="ppaction://noaction" highlightClick="1">
              <a:snd r:embed="rId5" name="tiktok-oh-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</a:t>
            </a:r>
          </a:p>
        </p:txBody>
      </p:sp>
      <p:sp>
        <p:nvSpPr>
          <p:cNvPr id="4" name="Option 2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Sabrina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I don't have one single friend in school except for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08942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wasp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luggage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drown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venom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898" y="2098663"/>
            <a:ext cx="199192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76" y="2098663"/>
            <a:ext cx="1113193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40" y="2098663"/>
            <a:ext cx="2472981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40" y="209866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00640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luggage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wasp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venom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drown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898" y="2098663"/>
            <a:ext cx="199192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76" y="2098663"/>
            <a:ext cx="1113193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40" y="2098663"/>
            <a:ext cx="2472981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40" y="209866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07423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Wasps don't like water.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Chloé gives back the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is going to New York.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Audrey doesn't love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Chloé.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and her mom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are alike.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32451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Wasps don't like water.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Chloé gives back the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is going to New York.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Audrey doesn't love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Chloé.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and her mom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are alike.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7234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Clothes. Part 2</a:t>
            </a:r>
          </a:p>
          <a:p>
            <a:pPr algn="l"/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Describe your favourite clothes shop. You should say: 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the name of the shop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where it is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kind of clothes it sells 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why you like shopping there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0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claws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爪子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klɔːz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exceptional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非凡的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ɪkˈsɛpʃᵊnᵊl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heinous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令人发指的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heɪnəs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impress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令人印象深刻的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ɪmˈprɛs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ironic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讽刺的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aɪˈrɒnɪk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paralyze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麻痹的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pærᵊlaɪz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pompous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自大的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pɒmpəs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ɪkˈsɛpʃᵊnᵊl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令人印象深刻的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aɪˈrɒnɪk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ɪkˈsɛpʃᵊnᵊl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exceptional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令人印象深刻的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impress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aɪˈrɒnɪk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ironic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0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QUEEN'S BATTLE 2.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Your Lucky Charm has a great sense of humour - at least you won't drown.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"Drown"! That's the idea: wasps don't like water! We may have to get a little dirty, Cat Noir.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That's ironic, we just took a bath.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Just follow me.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Audrey: Chloé just clearly demonstrated that there is nothing exceptional about her.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I know that you did the things you did to impress your mother.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Anyone can make mistakes, even a superhero. What matters is how you fix them. I personally made one by losing that Miraculous.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Don't make the mistake of not giving it back. Act like a hero.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 think you're wrong. A huge part of your life is here in Paris, too! 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Audrey: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Chlorene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? Uh… Chloé?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Why don't you love me, Mom?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Audrey: But… Uh… Of course I l-l-love you.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You're also wrong about your daughter not being exceptional. In fact, Chloé is exceptionally mean. She's the worst person I've ever met.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ladybug doesn't stand a chance against the queen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ong-he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wasps</a:t>
            </a:r>
          </a:p>
        </p:txBody>
      </p:sp>
      <p:sp>
        <p:nvSpPr>
          <p:cNvPr id="5" name="Option 2">
            <a:hlinkClick r:id="" action="ppaction://noaction" highlightClick="1">
              <a:snd r:embed="rId5" name="tiktok-oh-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venom</a:t>
            </a:r>
          </a:p>
        </p:txBody>
      </p:sp>
      <p:sp>
        <p:nvSpPr>
          <p:cNvPr id="6" name="Option 1">
            <a:hlinkClick r:id="" action="ppaction://noaction" highlightClick="1">
              <a:snd r:embed="rId5" name="tiktok-oh-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bees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honour</a:t>
            </a:r>
          </a:p>
        </p:txBody>
      </p:sp>
      <p:sp>
        <p:nvSpPr>
          <p:cNvPr id="4" name="Option 2">
            <a:hlinkClick r:id="" action="ppaction://noaction" highlightClick="1">
              <a:snd r:embed="rId4" name="tiktok-oh-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glamour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humour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Lucky Charm has a great sense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at least you won't drown.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39576</TotalTime>
  <Words>572</Words>
  <Application>Microsoft Office PowerPoint</Application>
  <PresentationFormat>Widescreen</PresentationFormat>
  <Paragraphs>84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Queen's Battle 2. Part 2</dc:title>
  <dc:creator/>
  <cp:lastModifiedBy>Mohammed Baybars Mehdi</cp:lastModifiedBy>
  <cp:revision>8686</cp:revision>
  <dcterms:created xsi:type="dcterms:W3CDTF">2017-12-17T18:25:04Z</dcterms:created>
  <dcterms:modified xsi:type="dcterms:W3CDTF">2024-12-10T13:08:22Z</dcterms:modified>
</cp:coreProperties>
</file>