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451" r:id="rId4"/>
    <p:sldId id="2460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248" r:id="rId15"/>
    <p:sldId id="2461" r:id="rId16"/>
    <p:sldId id="2355" r:id="rId17"/>
    <p:sldId id="2462" r:id="rId18"/>
    <p:sldId id="24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51"/>
            <p14:sldId id="2460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248"/>
            <p14:sldId id="2461"/>
            <p14:sldId id="2355"/>
            <p14:sldId id="2462"/>
            <p14:sldId id="2463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11/11/2024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</a:t>
            </a:r>
            <a:r>
              <a:rPr lang="en-GB" sz="3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QUEEN'S BATTLE 2. PART 1</a:t>
            </a:r>
            <a:endParaRPr lang="en-GB" sz="3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tiktok-oh-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fantastic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long-he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exceptional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tiktok-oh-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brilliant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 I've ever seen! You're a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visionary!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tiktok-oh-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long-he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tiktok-oh-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KFC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 fly to the moon and open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my daughter if I had to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6091" y="346458"/>
              <a:ext cx="5195544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You're the one who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metro driver, aren't you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long-het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paralyzed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tiktok-oh-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akumatized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tiktok-oh-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hypnotized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tiktok-oh-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tiktok-oh-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long-he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Miraculous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you… lose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182784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moon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surprise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pastry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livestream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3754" y="2056078"/>
            <a:ext cx="184734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89" y="2098663"/>
            <a:ext cx="2139771" cy="19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33" y="2098663"/>
            <a:ext cx="1753347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288" y="2098663"/>
            <a:ext cx="1969412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654167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pastry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livestream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moon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surprise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3754" y="2056078"/>
            <a:ext cx="184734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89" y="2098663"/>
            <a:ext cx="2139771" cy="19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33" y="2098663"/>
            <a:ext cx="1753347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288" y="2098663"/>
            <a:ext cx="1969412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4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00465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Gabriel </a:t>
                      </a:r>
                      <a:r>
                        <a:rPr lang="en-GB" sz="3000" b="1" baseline="0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Agreste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made his first public appearance since his wife disappeared.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Marinette won a talent contest.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Audrey invites Marinette to New York.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Sabine is afraid of flying.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Chloé gives back the Miraculous.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969535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Gabriel </a:t>
                      </a:r>
                      <a:r>
                        <a:rPr lang="en-GB" sz="3000" b="1" baseline="0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Agreste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made his first public appearance since his wife disappeared.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Marinette won a talent contest.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Audrey invites Marinette to New York.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Sabine is afraid of flying.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Chloé gives back the Miraculous.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1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IELTS Speaking Exam. Clothes. Part 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1</a:t>
            </a:r>
            <a:b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</a:b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sz="4800" b="1">
                <a:solidFill>
                  <a:schemeClr val="bg1"/>
                </a:solidFill>
                <a:cs typeface="Arial" panose="020B0604020202020204" pitchFamily="34" charset="0"/>
              </a:rPr>
              <a:t>Do you enjoy shopping for clothes?</a:t>
            </a:r>
          </a:p>
          <a:p>
            <a:pPr algn="l"/>
            <a:r>
              <a:rPr lang="en-GB" sz="4800" b="1">
                <a:solidFill>
                  <a:schemeClr val="bg1"/>
                </a:solidFill>
                <a:cs typeface="Arial" panose="020B0604020202020204" pitchFamily="34" charset="0"/>
              </a:rPr>
              <a:t>Do you prefer to wear casual or formal clothes?</a:t>
            </a:r>
          </a:p>
          <a:p>
            <a:pPr algn="l"/>
            <a:r>
              <a:rPr lang="en-GB" sz="4800" b="1">
                <a:solidFill>
                  <a:schemeClr val="bg1"/>
                </a:solidFill>
                <a:cs typeface="Arial" panose="020B0604020202020204" pitchFamily="34" charset="0"/>
              </a:rPr>
              <a:t>What is your favourite piece of clothing?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743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delay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拖延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dɪˈleɪ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endure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忍受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ɪnˈdjʊə</a:t>
            </a: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fulfil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实现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fʊlˈfɪl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misfortune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不幸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mɪsˈfɔːʧuːn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overwhelm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压倒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əʊvəˈwɛlm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pollen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花粉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pɒlɪn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responsible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负责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rɪˈspɒnsəbᵊl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transpire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发生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trænˈspaɪə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拖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延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mɪsˈ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fɔːʧuːn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负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责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3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拖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延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delay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mɪs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ˈ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fɔːʧuːn</a:t>
            </a: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misfortune</a:t>
            </a: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负责 </a:t>
            </a:r>
            <a:r>
              <a:rPr lang="en-US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responsible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806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QUEEN'S BATTLE 2. PART 1</a:t>
            </a:r>
            <a:endParaRPr lang="en-GB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Nadja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This was Gabriel Agreste's first public appearance since his wife disappeared. This fashion week is full of surprises and shockers.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Gabriel: My dear Audrey, I heard about the unforgivable misfortune you had to endure. 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Audrey: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I'm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still quite overwhelmed.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Gabriel: I want you to know that I've fired the person who was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responsible.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Audrey: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Then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come to New York with me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  <a:b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I'll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make you the biggest name in fashion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  <a:b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I'm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sure you'll even upstage Gabriel!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I'll be able to model for you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!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Sabine: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We'll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be here for you honey, no matter what you decide!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Audrey: My helicopter will be leaving for the airport at 8 p.m. tonight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Tom: We'll open a bakery in New York and introduce our Dupain-Cheng pastries to the Americans!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Sabine: Are you sure, Tom? You've always been afraid of flying.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Tom: I'd fly to the moon and open a bakery for my daughter if I had to.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What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should I do, Tikki? It's like my dream come true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459" y="424521"/>
              <a:ext cx="5195544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hat Adrien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Agreste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wearing was made by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Marinette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long-het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BFF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tiktok-oh-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girl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tiktok-oh-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buddy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tiktok-oh-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tiktok-oh-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long-he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Gabriel's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public appearance since his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disappeared.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39505</TotalTime>
  <Words>450</Words>
  <Application>Microsoft Office PowerPoint</Application>
  <PresentationFormat>Widescreen</PresentationFormat>
  <Paragraphs>83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Queen's Battle 2. Part 1</dc:title>
  <dc:creator/>
  <cp:lastModifiedBy>M B Mehdi</cp:lastModifiedBy>
  <cp:revision>8659</cp:revision>
  <dcterms:created xsi:type="dcterms:W3CDTF">2017-12-17T18:25:04Z</dcterms:created>
  <dcterms:modified xsi:type="dcterms:W3CDTF">2024-11-11T12:27:14Z</dcterms:modified>
</cp:coreProperties>
</file>