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58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56" r:id="rId16"/>
    <p:sldId id="2355" r:id="rId17"/>
    <p:sldId id="2459" r:id="rId18"/>
    <p:sldId id="24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58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56"/>
            <p14:sldId id="2355"/>
            <p14:sldId id="2459"/>
            <p14:sldId id="246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11/11/2024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QUEEN'S BATTLE. </a:t>
            </a:r>
            <a:r>
              <a:rPr lang="en-GB" sz="4000" b="1" smtClean="0">
                <a:solidFill>
                  <a:srgbClr val="FFFF00"/>
                </a:solidFill>
                <a:cs typeface="Arial" panose="020B0604020202020204" pitchFamily="34" charset="0"/>
              </a:rPr>
              <a:t>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fashion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power is only equalled by my sense of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careless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6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murderous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 It's out of the question, Plagg! You are way too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am I doing here? You're all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sacked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fashion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finally going to get to watch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83910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chauffeur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glitter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throne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designer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855" y="209866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8" y="2098663"/>
            <a:ext cx="1928236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4" y="2098663"/>
            <a:ext cx="198000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54" y="2098663"/>
            <a:ext cx="136007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49512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designer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throne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glitter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chauffeur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855" y="209866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8" y="2098663"/>
            <a:ext cx="1928236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4" y="2098663"/>
            <a:ext cx="198000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54" y="2098663"/>
            <a:ext cx="136007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26284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Style Queen's akuma is in the rose.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meets Plagg for the first time.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 is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500 years old.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Plagg isn't dangerous.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loses a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11248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Style Queen's akuma is in the rose.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meets Plagg for the first time.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 is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500 years old.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Plagg isn't dangerous.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loses a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Shopping.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your favourite bricks and mortar shop.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should say: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kind of store it is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where it is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explain why you enjoy shopping there.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2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盟友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alˈaɪ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ashamed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羞愧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əˈʃeɪmd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barely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勉强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beəli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incompetent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ɪnˈkɒmpɪtənt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invincible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无敌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ɪnˈvɪnsəbl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mission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任务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scoop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独家新闻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skuːp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witness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见证人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wɪtnəs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羞愧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mɪʃən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skuːp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羞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ashamed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mɪʃən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mission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skuːp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scoop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5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QUEEN'S BATTLE.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Style Queen: You wanna join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Agreste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Junior,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Kylie…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Uh, Chloé?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Just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ask, and I'll fire you!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No thanks, I'm good. You're right, we don't care about him.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Style Queen: Make yourself useful, assistant. Tell me if you see Ladybug and Cat Noir!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Yes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Style Queen!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Oh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what am I gonna do, what am I gonna do?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Master Fu, Cat Noir has disappeared! I can't beat Style Queen without him! And the Lucky Charm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told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 come here!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Master Fu: Don't worry, Cat Noir is fine.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Well, what's he doing, then? Why isn't he helping me?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Master Fu: He's just lost his Miraculous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Marinette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Uh,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lemme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guess, you're Cat Noir's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kwami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Plagg: Yes, he tends to copy me a bit too much. Yet, lately, he's been doing really silly things! In five thousand years, I've never experienced such an irresponsible Miraculous owner!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Neither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 nor Plagg can help you today.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Gabriel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Agreste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never leaves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witch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villain running loose and I really need you!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39073</TotalTime>
  <Words>454</Words>
  <Application>Microsoft Office PowerPoint</Application>
  <PresentationFormat>Widescreen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Queen's Battle. Part 2</dc:title>
  <dc:creator/>
  <cp:lastModifiedBy>M B Mehdi</cp:lastModifiedBy>
  <cp:revision>8630</cp:revision>
  <dcterms:created xsi:type="dcterms:W3CDTF">2017-12-17T18:25:04Z</dcterms:created>
  <dcterms:modified xsi:type="dcterms:W3CDTF">2024-11-11T12:26:42Z</dcterms:modified>
</cp:coreProperties>
</file>