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55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56" r:id="rId16"/>
    <p:sldId id="2355" r:id="rId17"/>
    <p:sldId id="2457" r:id="rId18"/>
    <p:sldId id="24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55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56"/>
            <p14:sldId id="2355"/>
            <p14:sldId id="2457"/>
            <p14:sldId id="245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24/09/2024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QUEEN'S BATTLE.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Marinette Dupain Cheng, the loser! And this is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disgusting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ridiculous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absurd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 share the front row with this group of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low-lives?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Uh... besides, don't you need an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sidekick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a couple of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small to beat me, Ladybug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83910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chauffeur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glitter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throne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designer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855" y="209866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8" y="2098663"/>
            <a:ext cx="1928236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4" y="2098663"/>
            <a:ext cx="198000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54" y="2098663"/>
            <a:ext cx="136007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49512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designer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throne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glitter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chauffeur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855" y="209866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8" y="2098663"/>
            <a:ext cx="1928236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4" y="2098663"/>
            <a:ext cx="198000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54" y="2098663"/>
            <a:ext cx="136007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97286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 hat has real pigeon feathers.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red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carpet is made out of marble.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This year's trend is glitter.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Nathalie is fired.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Chloé's mom is a bitch.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80726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 hat has real pigeon feathers.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red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carpet is made out of marble.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This year's trend is glitter.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Nathalie is fired.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Chloé's mom is a bitch.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Shopping.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do you usually buy when you go shopping?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Do you prefer shopping in-store or online?</a:t>
            </a:r>
          </a:p>
          <a:p>
            <a:pPr algn="l"/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How do you decide what to buy when you go shopping?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6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allergy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过敏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æləʤi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catwalk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时装表演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kætwɔːk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harsh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严酷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hɑːʃ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prestigious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声望高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preˈstɪʤəs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sensational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耸人听闻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sɛnˈseɪʃənəl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synthetic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合成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ɛtɪk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trend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趋势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trɛnd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yo-yo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溜溜球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jəʊ.jəʊ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kætwɔːk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趋势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溜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溜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kætwɔːk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catwalk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趋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势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trend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溜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溜球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yo-yo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2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QUEEN'S BATTLE.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Oh, no! It's Audrey Bourgeois!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Who?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Only the harshest fashion critic in the entire world. I didn't know she was coming!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Audrey: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What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is this carpet? Is it fabric? Why isn't the red carpet made out of marble like I said!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You're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fired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She's very happy to see me. By the way, Mom, I have a little something for you.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Audrey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Clara…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Uh… Chloé, what is this?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Um… it's a gift?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Audrey: Ugh, this wrapping paper is ridiculous, utterly ridiculous. You're fired.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André: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Darling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please! You can't fire Chloé. She's your daughter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Style Queen: Where is that ungrateful Gabriel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Agreste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 I demand that he kneels before me!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My father isn't here!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Style Queen: Well, then, if fashion-disaster daddy isn't here, I'll just have to settle for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Agreste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Junior! You're fired!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Marinette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Adrien!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Uh-oh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We've got a problem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André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 a dear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chauffeur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toilet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a lot of time in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nice to be with your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38746</TotalTime>
  <Words>499</Words>
  <Application>Microsoft Office PowerPoint</Application>
  <PresentationFormat>Widescreen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Queen's Battle. Part 1</dc:title>
  <dc:creator/>
  <cp:lastModifiedBy>M B Mehdi</cp:lastModifiedBy>
  <cp:revision>8600</cp:revision>
  <dcterms:created xsi:type="dcterms:W3CDTF">2017-12-17T18:25:04Z</dcterms:created>
  <dcterms:modified xsi:type="dcterms:W3CDTF">2024-09-24T13:48:16Z</dcterms:modified>
</cp:coreProperties>
</file>