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451" r:id="rId4"/>
    <p:sldId id="2452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53" r:id="rId16"/>
    <p:sldId id="2355" r:id="rId17"/>
    <p:sldId id="2454" r:id="rId18"/>
    <p:sldId id="245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1"/>
            <p14:sldId id="2452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248"/>
            <p14:sldId id="2453"/>
            <p14:sldId id="2355"/>
            <p14:sldId id="2454"/>
            <p14:sldId id="2455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24/09/2024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FROZER. PART 2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too fast! I'm positive the akuma's in his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Philippe at the ice rink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much fun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wanna take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together,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subway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no! course not! Cause we should take the whole 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48128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candle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gang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kingdom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skate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1855" y="2054547"/>
            <a:ext cx="1782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6" y="2189867"/>
            <a:ext cx="1757625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867" y="2098663"/>
            <a:ext cx="2857215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83" y="1935539"/>
            <a:ext cx="159344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4487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skate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kingdom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candle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1855" y="2054547"/>
            <a:ext cx="1782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6" y="2189867"/>
            <a:ext cx="1757625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867" y="2098663"/>
            <a:ext cx="2857215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83" y="1935539"/>
            <a:ext cx="159344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46166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Philippe offers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Marinette free skating lessons.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takes Luka's hand.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Frozer's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akuma is in his skates.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Kagami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makes a social media post.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tells Adrien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that she loves him.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147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Philippe offers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Marinette free skating lessons.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takes Luka's hand.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Frozer's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akuma is in his skates.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Kagami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makes a social media post.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tells Adrien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that she loves him.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Jobs. 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/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Describe your ideal job. You should say: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this job is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qualifications or skills are needed for this job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you would do in this job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and explain why this would be your </a:t>
            </a:r>
            <a:r>
              <a:rPr lang="en-GB" sz="4800" b="1">
                <a:solidFill>
                  <a:schemeClr val="bg1"/>
                </a:solidFill>
                <a:cs typeface="Arial" panose="020B0604020202020204" pitchFamily="34" charset="0"/>
              </a:rPr>
              <a:t>ideal </a:t>
            </a:r>
            <a:r>
              <a:rPr lang="en-GB" sz="4800" b="1" smtClean="0">
                <a:solidFill>
                  <a:schemeClr val="bg1"/>
                </a:solidFill>
                <a:cs typeface="Arial" panose="020B0604020202020204" pitchFamily="34" charset="0"/>
              </a:rPr>
              <a:t>job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2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feline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猫科动物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fiːlaɪn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form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形式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fɔːm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hesitation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犹豫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hɛzɪˈteɪʃᵊn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lesson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教训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lɛsᵊn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shining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闪亮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ʃaɪnɪŋ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sparkle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闪耀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spɑːkl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statute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雕像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stæʧuːt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trophy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奖杯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trəʊfi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教训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spɑːkl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雕像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教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训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rgbClr val="FFFF00"/>
                </a:solidFill>
                <a:cs typeface="Arial" panose="020B0604020202020204" pitchFamily="34" charset="0"/>
              </a:rPr>
              <a:t>lɛsᵊn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spɑːkl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sparkle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雕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statute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3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FROZER.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Philippe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See how a few lessons from me could come in handy? Please, Adrien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Agreste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 Just put your name on this form and your fans will come running. And my ice rink will be saved!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André: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None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of these young people want to sign up, Philippe. You can't force them now, can you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Why are you so sad?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like Luka. He's really nice, but do you think he's just like Adrien? Just a friend?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Marinette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? Are you okay?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Yeah, I'm fine!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You're supposed to be in love with Ladybug, and now you ditch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Kagami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to go after Marinette?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Ladyice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I get it, but we should really focus on saving Paris right now.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Icecat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We don't always have to do everything together, after all. It's not like we're a couple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Ladyice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Cat Noir, don't get all pouty on me! </a:t>
            </a:r>
            <a:r>
              <a:rPr lang="en-GB" altLang="zh-CN" sz="48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Icecat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This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way.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Ladyice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I need to set a trap, but what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could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use as bait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I'll give you a week's worth of lessons for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frozen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statues will sparkle like trophies upon my kingdom of ice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38633</TotalTime>
  <Words>470</Words>
  <Application>Microsoft Office PowerPoint</Application>
  <PresentationFormat>Widescreen</PresentationFormat>
  <Paragraphs>84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Frozer. Part 2</dc:title>
  <dc:creator/>
  <cp:lastModifiedBy>M B Mehdi</cp:lastModifiedBy>
  <cp:revision>8567</cp:revision>
  <dcterms:created xsi:type="dcterms:W3CDTF">2017-12-17T18:25:04Z</dcterms:created>
  <dcterms:modified xsi:type="dcterms:W3CDTF">2024-09-24T13:39:42Z</dcterms:modified>
</cp:coreProperties>
</file>