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364" r:id="rId4"/>
    <p:sldId id="2447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248" r:id="rId15"/>
    <p:sldId id="2449" r:id="rId16"/>
    <p:sldId id="2355" r:id="rId17"/>
    <p:sldId id="2450" r:id="rId18"/>
    <p:sldId id="245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64"/>
            <p14:sldId id="2447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248"/>
            <p14:sldId id="2449"/>
            <p14:sldId id="2355"/>
            <p14:sldId id="2450"/>
            <p14:sldId id="2451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24/09/2024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</a:t>
            </a:r>
            <a:r>
              <a:rPr lang="en-GB" sz="4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FROZER. PART 1</a:t>
            </a:r>
            <a:endParaRPr lang="en-GB" sz="4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enemies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We've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been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know. Until recently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mumble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stumble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jumble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always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words around him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6091" y="346458"/>
              <a:ext cx="5195544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don't know what to do about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Kagami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Origami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rhythm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to be natural. Go with the flow and listen to the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527071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helmet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target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laces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figure skating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1033" y="2189867"/>
            <a:ext cx="241386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40" y="2163653"/>
            <a:ext cx="2012493" cy="19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864" y="2189867"/>
            <a:ext cx="2006504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393" y="2189867"/>
            <a:ext cx="1635976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915750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target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laces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figure skating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helmet</a:t>
                      </a:r>
                      <a:endParaRPr lang="en-GB" sz="2200" dirty="0" smtClean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1033" y="2189867"/>
            <a:ext cx="241386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40" y="2163653"/>
            <a:ext cx="2012493" cy="19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864" y="2189867"/>
            <a:ext cx="2006504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393" y="2189867"/>
            <a:ext cx="1635976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126574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Marinette accepts Cat Noir's rose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Adrien has feelings for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Kagami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Adrien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goes fencing with </a:t>
                      </a:r>
                      <a:r>
                        <a:rPr lang="en-GB" sz="3000" b="1" baseline="0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Kagami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Chloé's father wants to turn the ice rink into a cafe.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Luka is going to write a song for Alya.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800068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Marinette accepts Cat Noir's rose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Adrien has feelings for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Kagami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Adrien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goes fencing with </a:t>
                      </a:r>
                      <a:r>
                        <a:rPr lang="en-GB" sz="3000" b="1" baseline="0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Kagami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Chloé's father wants to turn the ice rink into a gym.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Luka is going to write a song for Alya.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33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IELTS Speaking Exam. Jobs. Part 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1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/>
            </a:r>
            <a:b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</a:b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What job or career would you like to have in the future?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Do you think it's better to work for yourself or for someone else?</a:t>
            </a:r>
          </a:p>
          <a:p>
            <a:pPr algn="l"/>
            <a:r>
              <a:rPr lang="en-GB" sz="4800" b="1">
                <a:solidFill>
                  <a:schemeClr val="bg1"/>
                </a:solidFill>
                <a:cs typeface="Arial" panose="020B0604020202020204" pitchFamily="34" charset="0"/>
              </a:rPr>
              <a:t>Would you prefer a job that pays well or a job that you enjoy?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45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awkward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尴尬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ɔːkwəd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concert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音乐会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kɒnsət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fencing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击剑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fɛnsɪŋ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ice rink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溜冰场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aɪs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 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rɪŋk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imagine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想象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ɪˈmæʤɪn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mysterious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神秘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mɪˈstɪəriəs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predictable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可预测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prɪˈdɪktəbᵊl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sparkling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闪闪发光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spɑːklɪŋ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音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乐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会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ɪ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ˈ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mæʤɪn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神秘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3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音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乐会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concert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ɪ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ˈ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mæʤɪn</a:t>
            </a: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imagine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神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秘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mysterious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875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FROZER. PART 1</a:t>
            </a:r>
            <a:endParaRPr lang="en-GB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Cat Noir!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I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can't accept this rose from you. I told you already. I'm in love with someone else.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I know,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M'lady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. But if he weren't here, would things be different between us?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Well, you know, I can't even begin to imagine him not being here. I'm sorry, Cat Noir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Mylène: There's everything between you, actually.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I always jumble my words around him. So how could I even manage going out on a date?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 I think we're actually just meant to be friends. Whenever I talk to him as a friend, I hardly stammer at all. That's a sign right there. Right?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Juleka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Um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...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It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was really cool of you to bring Luka, Marinette.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Of course. That's what friends are for.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I don't know what to do about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Kagami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. Should I offer to hold her hand?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You have to let her fall.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Huh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459" y="424521"/>
              <a:ext cx="5195544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live off nothing but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we will have a little pet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hamster.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KFC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talent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temperament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technique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not have the right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that's all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38533</TotalTime>
  <Words>485</Words>
  <Application>Microsoft Office PowerPoint</Application>
  <PresentationFormat>Widescreen</PresentationFormat>
  <Paragraphs>83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Frozer. Part 1</dc:title>
  <dc:creator/>
  <cp:lastModifiedBy>M B Mehdi</cp:lastModifiedBy>
  <cp:revision>8523</cp:revision>
  <dcterms:created xsi:type="dcterms:W3CDTF">2017-12-17T18:25:04Z</dcterms:created>
  <dcterms:modified xsi:type="dcterms:W3CDTF">2024-09-24T13:39:01Z</dcterms:modified>
</cp:coreProperties>
</file>