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4" r:id="rId4"/>
    <p:sldId id="2444" r:id="rId5"/>
    <p:sldId id="1766" r:id="rId6"/>
    <p:sldId id="2348" r:id="rId7"/>
    <p:sldId id="2349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45" r:id="rId16"/>
    <p:sldId id="2355" r:id="rId17"/>
    <p:sldId id="2446" r:id="rId18"/>
    <p:sldId id="244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44"/>
            <p14:sldId id="1766"/>
            <p14:sldId id="2348"/>
            <p14:sldId id="2349"/>
            <p14:sldId id="2430"/>
            <p14:sldId id="2431"/>
            <p14:sldId id="2432"/>
            <p14:sldId id="2433"/>
            <p14:sldId id="2434"/>
            <p14:sldId id="2435"/>
            <p14:sldId id="2248"/>
            <p14:sldId id="2445"/>
            <p14:sldId id="2355"/>
            <p14:sldId id="2446"/>
            <p14:sldId id="244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11/11/2024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ZOMBIZOU. PART 2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boyfriend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Uh, of course I have a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lip-balm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cosmetics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make-up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It'll be my new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They're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 let yourselves get kissed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contagious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outrageous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He still hasn't come out of his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28962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disease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elevator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neighbours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zombie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5089" y="2143303"/>
            <a:ext cx="194237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" y="2163653"/>
            <a:ext cx="3571988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53" y="2189867"/>
            <a:ext cx="2399526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43" y="2143303"/>
            <a:ext cx="114468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64675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neighbours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zombie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disease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elevator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5089" y="2143303"/>
            <a:ext cx="194237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" y="2163653"/>
            <a:ext cx="3571988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53" y="2189867"/>
            <a:ext cx="2399526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643" y="2143303"/>
            <a:ext cx="114468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785783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Cat Noir doesn't know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how to drive.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Chloé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twisted her ankle.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Cat Noir drives to the Eiffel Tower.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Zombies jump Alya when she opens the elevator.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forgot her teacher's birthday.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75248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Cat Noir doesn't know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how to drive.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Chloé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twisted her ankle.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Cat Noir drives to the Eiffel Tower.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Zombies jump Alya when she opens the elevator.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forgot her teacher's birthday.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Social Media. 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2</a:t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Describe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your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favourite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social media platform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 You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should say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what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it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is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how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often you use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it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what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features you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like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why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it is your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favourite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06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ankle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脚踝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æŋkᵊl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autograph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签名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ɔːtəɡrɑːf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citizens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公民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sɪtɪzᵊnz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compliment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称赞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kɒmplɪmənt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evacuate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撤离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ɪˈvækjueɪt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invade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入侵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ɪnˈveɪd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technical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技术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tɛknɪkᵊl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triumph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胜利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traɪəmf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脚踝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签名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tɛknɪkᵊl</a:t>
            </a:r>
            <a:endParaRPr lang="en-GB" altLang="zh-CN" sz="46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脚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踝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ankle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签名 </a:t>
            </a:r>
            <a:r>
              <a:rPr lang="en-US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autograph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tɛknɪkᵊl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technical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9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ZOMBIZOU. PART 2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Nadja: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Yet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again, it seems citizens of Paris are in great danger. Since this morning, a strange disease is spreading.</a:t>
            </a:r>
          </a:p>
          <a:p>
            <a:pPr algn="l"/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Cat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Noir: Hey guys, I'm all for our French greetings, but let's hold off on the kisses for now, huh?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I'm glad you're here, Cat Noir. Check this out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Zombizou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I took care of your father, Chloé. Show yourself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Alix: Chloé!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Huh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! Always Chloé! You only think about yourself!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I don't know why we don't just give them what they want.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Nino: Yeah! Good idea!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Is it my fault if I'm better than all of you?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Stay together and follow me!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Nino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! The vending machine! Quick! Everybody, inside the elevator!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Alya: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Faster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faster!</a:t>
            </a:r>
          </a:p>
          <a:p>
            <a:pPr algn="l"/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Ladybug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Alya!</a:t>
            </a:r>
          </a:p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Nino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Oh...no!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There's nothing we can do for her.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Come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on!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Yeah, well, today,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you seem less annoying.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Mylene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Sabrina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also added 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lip balm  Miss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Bustier's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38264</TotalTime>
  <Words>462</Words>
  <Application>Microsoft Office PowerPoint</Application>
  <PresentationFormat>Widescreen</PresentationFormat>
  <Paragraphs>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Zombizou. Part 2</dc:title>
  <dc:creator/>
  <cp:lastModifiedBy>M B Mehdi</cp:lastModifiedBy>
  <cp:revision>8493</cp:revision>
  <dcterms:created xsi:type="dcterms:W3CDTF">2017-12-17T18:25:04Z</dcterms:created>
  <dcterms:modified xsi:type="dcterms:W3CDTF">2024-11-11T12:24:20Z</dcterms:modified>
</cp:coreProperties>
</file>