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151" r:id="rId2"/>
    <p:sldId id="1423" r:id="rId3"/>
    <p:sldId id="2364" r:id="rId4"/>
    <p:sldId id="2441" r:id="rId5"/>
    <p:sldId id="1766" r:id="rId6"/>
    <p:sldId id="2348" r:id="rId7"/>
    <p:sldId id="2349" r:id="rId8"/>
    <p:sldId id="2430" r:id="rId9"/>
    <p:sldId id="2431" r:id="rId10"/>
    <p:sldId id="2432" r:id="rId11"/>
    <p:sldId id="2433" r:id="rId12"/>
    <p:sldId id="2434" r:id="rId13"/>
    <p:sldId id="2435" r:id="rId14"/>
    <p:sldId id="2248" r:id="rId15"/>
    <p:sldId id="2442" r:id="rId16"/>
    <p:sldId id="2355" r:id="rId17"/>
    <p:sldId id="2443" r:id="rId18"/>
    <p:sldId id="244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107144-B6C3-4D1E-9B6D-ED3D7F2E72DB}">
          <p14:sldIdLst>
            <p14:sldId id="2151"/>
            <p14:sldId id="1423"/>
            <p14:sldId id="2364"/>
            <p14:sldId id="2441"/>
            <p14:sldId id="1766"/>
            <p14:sldId id="2348"/>
            <p14:sldId id="2349"/>
            <p14:sldId id="2430"/>
            <p14:sldId id="2431"/>
            <p14:sldId id="2432"/>
            <p14:sldId id="2433"/>
            <p14:sldId id="2434"/>
            <p14:sldId id="2435"/>
            <p14:sldId id="2248"/>
            <p14:sldId id="2442"/>
            <p14:sldId id="2355"/>
            <p14:sldId id="2443"/>
            <p14:sldId id="2444"/>
          </p14:sldIdLst>
        </p14:section>
        <p14:section name="Untitled Section" id="{06F52C5A-3A0A-4EBA-BDFF-028126A259A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ed Baybars Mehdi" initials="MBM" lastIdx="0" clrIdx="0">
    <p:extLst>
      <p:ext uri="{19B8F6BF-5375-455C-9EA6-DF929625EA0E}">
        <p15:presenceInfo xmlns:p15="http://schemas.microsoft.com/office/powerpoint/2012/main" userId="9177cdc886dc18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370" autoAdjust="0"/>
  </p:normalViewPr>
  <p:slideViewPr>
    <p:cSldViewPr snapToGrid="0">
      <p:cViewPr varScale="1">
        <p:scale>
          <a:sx n="72" d="100"/>
          <a:sy n="72" d="100"/>
        </p:scale>
        <p:origin x="110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2DF98-8DEE-4BAE-815E-34D068C0FDA0}" type="datetimeFigureOut">
              <a:rPr lang="en-GB" smtClean="0"/>
              <a:t>17/10/2024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98CF4-CBC8-4A7C-81A1-088AC033A1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88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10/17/2024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6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10/17/2024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10/17/2024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4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10/17/2024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10/17/2024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10/17/2024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10/17/2024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10/17/2024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10/17/2024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10/17/2024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10/17/2024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3C822-21DE-4921-AEFF-152223691710}" type="datetimeFigureOut">
              <a:rPr lang="en-US" smtClean="0"/>
              <a:t>10/17/2024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D3CE753-4C72-426D-AD5B-1CF377BFAB07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23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66FBBAD-27C6-45AE-985D-581952BC95C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396729D-476F-4CB4-B4DC-C48DE2F74B9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A0BAC2-117D-4EBD-9E6C-F53C570D6D16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2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5A7EFDF-9552-4A69-858F-42269C0E11E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6DBDC63-3AA0-42BA-ADA4-9C6EA6B46397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3BFB674-CAFB-4099-8592-4D125E7E9D1A}"/>
              </a:ext>
            </a:extLst>
          </p:cNvPr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rgbClr val="FFFF00"/>
                </a:solidFill>
                <a:cs typeface="Arial" panose="020B0604020202020204" pitchFamily="34" charset="0"/>
              </a:rPr>
              <a:t>MIRACULOUS LADYBUG: </a:t>
            </a:r>
            <a:r>
              <a:rPr lang="en-GB" sz="40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ZOMBIZOU. PART 1</a:t>
            </a:r>
            <a:endParaRPr lang="en-GB" sz="40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00" y="1008000"/>
            <a:ext cx="1024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057" y="423771"/>
              <a:ext cx="5195544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boyfriend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ption 2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heart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brain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Uh, of course I have a </a:t>
            </a:r>
            <a:r>
              <a:rPr lang="en-GB" sz="5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422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057" y="423771"/>
              <a:ext cx="5195544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lip-balm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ption 2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cosmetics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make-up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It'll be my new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bag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423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000" y="381600"/>
            <a:ext cx="6658879" cy="3687939"/>
            <a:chOff x="2964044" y="304288"/>
            <a:chExt cx="6400000" cy="3599999"/>
          </a:xfrm>
        </p:grpSpPr>
        <p:sp>
          <p:nvSpPr>
            <p:cNvPr id="2" name="Rectangle 1"/>
            <p:cNvSpPr/>
            <p:nvPr/>
          </p:nvSpPr>
          <p:spPr>
            <a:xfrm>
              <a:off x="2964044" y="304288"/>
              <a:ext cx="6400000" cy="3599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6091" y="346458"/>
              <a:ext cx="5195544" cy="351415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They're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Don't let yourselves get kissed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ption 3">
            <a:hlinkClick r:id="" action="ppaction://hlinkshowjump?jump=nextslide" highlightClick="1">
              <a:snd r:embed="rId4" name="usher_yeah_002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contagious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2">
            <a:hlinkClick r:id="" action="ppaction://noaction" highlightClick="1">
              <a:snd r:embed="rId5" name="jo_jo_oh_no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outrageous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ption 1">
            <a:hlinkClick r:id="" action="ppaction://noaction" highlightClick="1">
              <a:snd r:embed="rId5" name="jo_jo_oh_no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dangerous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71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057" y="423771"/>
              <a:ext cx="5195544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ption 2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room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1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locker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Adrien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He still hasn't come out of his </a:t>
            </a:r>
            <a:r>
              <a:rPr lang="en-GB" sz="5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27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5265778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tube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lip balm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braids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scrapbook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79953" y="2189867"/>
            <a:ext cx="19800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049" y="2189867"/>
            <a:ext cx="2090001" cy="1980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95" y="2338906"/>
            <a:ext cx="1980000" cy="1980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079" y="2189867"/>
            <a:ext cx="85478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49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2032621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lip balm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braids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scrapbook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tube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79953" y="2189867"/>
            <a:ext cx="19800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049" y="2189867"/>
            <a:ext cx="2090001" cy="1980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95" y="2338906"/>
            <a:ext cx="1980000" cy="198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079" y="2189867"/>
            <a:ext cx="85478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32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9944753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It's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the teacher's birthday.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Rose made a diary.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Chloé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doesn't like birthdays.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Sabrina kisses </a:t>
                      </a:r>
                      <a:r>
                        <a:rPr lang="en-GB" sz="3000" b="1" baseline="0" dirty="0" err="1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Mylene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.</a:t>
                      </a:r>
                      <a:endParaRPr lang="en-GB" sz="3000" b="1" dirty="0" smtClean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Marinette throws Adrien into a locker.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  <a:endParaRPr lang="en-GB" sz="4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83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227224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It's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the teacher's birthday.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Rose made a diary.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Chloé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doesn't like birthdays.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Sabrina kisses </a:t>
                      </a:r>
                      <a:r>
                        <a:rPr lang="en-GB" sz="3000" b="1" baseline="0" dirty="0" err="1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Mylene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.</a:t>
                      </a:r>
                      <a:endParaRPr lang="en-GB" sz="3000" b="1" dirty="0" smtClean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Marinette throws Adrien into a locker.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  <a:endParaRPr lang="en-GB" sz="4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64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IELTS Speaking Exam. Social Media. Part </a:t>
            </a:r>
            <a:r>
              <a:rPr lang="en-GB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1</a:t>
            </a:r>
            <a:br>
              <a:rPr lang="en-GB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</a:br>
            <a:endParaRPr lang="en-GB" sz="48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Which social media platforms do you use the most?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What do you like about using social media?</a:t>
            </a:r>
          </a:p>
          <a:p>
            <a:pPr algn="l"/>
            <a:r>
              <a:rPr lang="en-GB" sz="4800" b="1" smtClean="0">
                <a:solidFill>
                  <a:schemeClr val="bg1"/>
                </a:solidFill>
                <a:cs typeface="Arial" panose="020B0604020202020204" pitchFamily="34" charset="0"/>
              </a:rPr>
              <a:t>How has 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social </a:t>
            </a:r>
            <a:r>
              <a:rPr lang="en-GB" sz="4800" b="1">
                <a:solidFill>
                  <a:schemeClr val="bg1"/>
                </a:solidFill>
                <a:cs typeface="Arial" panose="020B0604020202020204" pitchFamily="34" charset="0"/>
              </a:rPr>
              <a:t>media </a:t>
            </a:r>
            <a:r>
              <a:rPr lang="en-GB" sz="4800" b="1" smtClean="0">
                <a:solidFill>
                  <a:schemeClr val="bg1"/>
                </a:solidFill>
                <a:cs typeface="Arial" panose="020B0604020202020204" pitchFamily="34" charset="0"/>
              </a:rPr>
              <a:t>changed 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the way we communicate?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5F40C57-1C26-4CD4-873B-91C7CF1AF1DD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FEEBAB1-F698-46F3-AAE6-DBAADA2A29DD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F7D10D5-FD20-4646-AE46-CE2B5B8082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915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974330"/>
            <a:ext cx="11418587" cy="57826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compassion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同情心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kəmˈpæʃᵊn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contagious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传染性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kənˈteɪʤəs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injustice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不公正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ɪnˈʤʌstɪs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lake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湖泊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leɪk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ploy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诡计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plɔɪ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rely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依赖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rɪˈlaɪ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smooch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亲吻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smuːtʃ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surface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表面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ˈ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sɜːfɪs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98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zh-CN" altLang="en-US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湖泊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zh-CN" altLang="en-US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依赖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en-GB" altLang="zh-CN" sz="46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smuːtʃ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230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zh-CN" altLang="en-US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湖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泊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lake</a:t>
            </a:r>
            <a:endParaRPr lang="en-GB" altLang="zh-CN" sz="46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zh-CN" altLang="en-US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依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赖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rely</a:t>
            </a:r>
            <a:endParaRPr lang="en-GB" altLang="zh-CN" sz="46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en-GB" altLang="zh-CN" sz="46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smuːtʃ</a:t>
            </a:r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 - </a:t>
            </a:r>
            <a:r>
              <a:rPr lang="en-GB" altLang="zh-CN" sz="46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smooch</a:t>
            </a:r>
            <a:endParaRPr lang="en-GB" altLang="zh-CN" sz="46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626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ZOMBIZOU. PART 1</a:t>
            </a:r>
            <a:endParaRPr lang="en-GB" sz="54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70862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Rose: </a:t>
            </a: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Morning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, Chloé! Your hair is really pretty today!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Chloé: What do you mean, "today"? My hair is always pretty. </a:t>
            </a:r>
            <a:r>
              <a:rPr lang="en-GB" altLang="zh-CN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Yeah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, well, today, Rose, you seem less...annoying.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Rose: </a:t>
            </a: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Oh!. 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Isn't it great to start the day by sharing a few kind words with each other</a:t>
            </a: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?</a:t>
            </a:r>
            <a:endParaRPr lang="en-GB" altLang="zh-CN" sz="4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722DCE-EBAE-414F-B967-23FD67A88FC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76204B7-9A2D-454D-BB4A-7D575D9FA0C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9F5C5A3-EAE7-4D43-8E80-AADA65DFF33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Zombizou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: I have got some great news for you, students! From now on, everyone's going to hug and kiss and feel the love! Even you, Chloé.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Chloé: </a:t>
            </a:r>
            <a:r>
              <a:rPr lang="en-GB" altLang="zh-CN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Me? Ah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! Yuck! </a:t>
            </a:r>
            <a:r>
              <a:rPr lang="en-GB" altLang="zh-CN" sz="4800" b="1" dirty="0" err="1">
                <a:solidFill>
                  <a:srgbClr val="FFFF00"/>
                </a:solidFill>
                <a:cs typeface="Arial" panose="020B0604020202020204" pitchFamily="34" charset="0"/>
              </a:rPr>
              <a:t>Ew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!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Sabrina: Oh! What is that thing</a:t>
            </a: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?</a:t>
            </a:r>
            <a:endParaRPr lang="en-GB" altLang="zh-CN" sz="48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Ladybug: Please, </a:t>
            </a:r>
            <a:r>
              <a:rPr lang="en-GB" altLang="zh-CN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Miss! 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You've gotta snap out of it</a:t>
            </a:r>
            <a:r>
              <a:rPr lang="en-GB" altLang="zh-CN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!</a:t>
            </a:r>
            <a:endParaRPr lang="en-GB" altLang="zh-CN" sz="48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667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Nino: Ladybug!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Ladybug: Are you all okay?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Alya: Looks like it.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Nino: Uh... Adrien? He still hasn't come out of his locker.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Ladybug: Adrien?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Adrien: </a:t>
            </a:r>
            <a:r>
              <a:rPr lang="en-GB" altLang="zh-CN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Kissy-boo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...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/>
            </a:r>
            <a:b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Alya: Oh, man. He must've gotten kissed on the stairs when he was saving Chloé.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721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2" name="Rectangle 1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459" y="424521"/>
              <a:ext cx="5195544" cy="3514158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Yeah, well, today, </a:t>
            </a:r>
            <a:r>
              <a:rPr lang="en-GB" sz="5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you seem less annoying.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ption 3">
            <a:hlinkClick r:id="" action="ppaction://hlinkshowjump?jump=nextslide" highlightClick="1">
              <a:snd r:embed="rId4" name="usher_yeah_002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Rose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2">
            <a:hlinkClick r:id="" action="ppaction://noaction" highlightClick="1">
              <a:snd r:embed="rId5" name="jo_jo_oh_no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Mylene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ption 1">
            <a:hlinkClick r:id="" action="ppaction://noaction" highlightClick="1">
              <a:snd r:embed="rId5" name="jo_jo_oh_no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Sabrina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26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057" y="423771"/>
              <a:ext cx="5195544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tub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ption 2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box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1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tube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also added this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lip balm  Miss </a:t>
            </a:r>
            <a:r>
              <a:rPr lang="en-GB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Bustier's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favourite </a:t>
            </a:r>
            <a:r>
              <a:rPr lang="en-GB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512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38215</TotalTime>
  <Words>451</Words>
  <Application>Microsoft Office PowerPoint</Application>
  <PresentationFormat>Widescreen</PresentationFormat>
  <Paragraphs>85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Blue Highway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Miraculous Ladybug: Zombizou. Part 1</dc:title>
  <dc:creator/>
  <cp:lastModifiedBy>M B Mehdi</cp:lastModifiedBy>
  <cp:revision>8472</cp:revision>
  <dcterms:created xsi:type="dcterms:W3CDTF">2017-12-17T18:25:04Z</dcterms:created>
  <dcterms:modified xsi:type="dcterms:W3CDTF">2024-10-17T03:30:46Z</dcterms:modified>
</cp:coreProperties>
</file>