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441" r:id="rId5"/>
    <p:sldId id="1766" r:id="rId6"/>
    <p:sldId id="2348" r:id="rId7"/>
    <p:sldId id="2349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42" r:id="rId16"/>
    <p:sldId id="2355" r:id="rId17"/>
    <p:sldId id="244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41"/>
            <p14:sldId id="1766"/>
            <p14:sldId id="2348"/>
            <p14:sldId id="2349"/>
            <p14:sldId id="2430"/>
            <p14:sldId id="2431"/>
            <p14:sldId id="2432"/>
            <p14:sldId id="2433"/>
            <p14:sldId id="2434"/>
            <p14:sldId id="2435"/>
            <p14:sldId id="2248"/>
            <p14:sldId id="2442"/>
            <p14:sldId id="2355"/>
            <p14:sldId id="244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3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26/07/2024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BEFANA. 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candy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akuma must be in there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trombone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trumpet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didn't tell me you played the 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 since the last time you came to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visit. 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important thing about a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is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who's giving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76041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broom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fairy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fire hydrant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tuba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3451" y="2146421"/>
            <a:ext cx="297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6" y="2146421"/>
            <a:ext cx="1980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66" y="2220149"/>
            <a:ext cx="165448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30" y="2146421"/>
            <a:ext cx="122857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03989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fairy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fire hydrant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tuba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broom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3451" y="2146421"/>
            <a:ext cx="297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6" y="2146421"/>
            <a:ext cx="1980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66" y="2220149"/>
            <a:ext cx="165448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30" y="2146421"/>
            <a:ext cx="122857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36971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Alya is turned into coal.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Rose is turned into a fairy.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It's Cat Noir's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plays the tuba.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Adrien makes Marinette a lucky charm.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63228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Alya is turned into coal.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Rose is turned into a fairy.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It's Cat Noir's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plays the tuba.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Adrien makes Marinette a lucky charm.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compulsive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强迫性的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kəmˈpʌlsɪv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convince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说服的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kənˈvɪns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dodge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躲避的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dɒʤ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nasty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令人讨厌的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nɑːsti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noble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高尚的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nəʊbᵊl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pesky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令人讨厌的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pɛski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precious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珍贵的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prɛʃəs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rude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粗鲁的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ruːd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dɒʤ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令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人讨厌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粗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鲁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dɒʤ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dodge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令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人讨厌的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nasty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粗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鲁的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rude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9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BEFANA. PART </a:t>
            </a:r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Hey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I never knew grandmas could be so nasty.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Befana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You would look wonderful in white, my pretty kitty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Eh, not convinced. I'm much more into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black -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makes my eyes stand out, don't you think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Befana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Take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care of this pesky pussycat!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Befana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The time has come to teach you a lesson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Alya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Marinette is not a liar!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Befana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Someone has to teach you table manners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Alya! No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Kim!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Befana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That's what you get for stealing candy, you bunch of ill-mannered kids!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Do you realize? He made it specially for me, with his own hands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Yeah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well, it's kind of a weird gift if you ask me.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But that doesn't mean they're not both precious to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me. The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most important thing about a present,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Tikki, is the person who's giving it.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I never knew grandmas could be so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Okay. I shall make you 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38136</TotalTime>
  <Words>389</Words>
  <Application>Microsoft Office PowerPoint</Application>
  <PresentationFormat>Widescreen</PresentationFormat>
  <Paragraphs>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Befana. Part 2</dc:title>
  <dc:creator/>
  <cp:lastModifiedBy>M B Mehdi</cp:lastModifiedBy>
  <cp:revision>8465</cp:revision>
  <dcterms:created xsi:type="dcterms:W3CDTF">2017-12-17T18:25:04Z</dcterms:created>
  <dcterms:modified xsi:type="dcterms:W3CDTF">2024-07-26T08:15:18Z</dcterms:modified>
</cp:coreProperties>
</file>