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151" r:id="rId2"/>
    <p:sldId id="1423" r:id="rId3"/>
    <p:sldId id="2364" r:id="rId4"/>
    <p:sldId id="2438" r:id="rId5"/>
    <p:sldId id="1766" r:id="rId6"/>
    <p:sldId id="2348" r:id="rId7"/>
    <p:sldId id="2349" r:id="rId8"/>
    <p:sldId id="2430" r:id="rId9"/>
    <p:sldId id="2431" r:id="rId10"/>
    <p:sldId id="2432" r:id="rId11"/>
    <p:sldId id="2433" r:id="rId12"/>
    <p:sldId id="2434" r:id="rId13"/>
    <p:sldId id="2435" r:id="rId14"/>
    <p:sldId id="2248" r:id="rId15"/>
    <p:sldId id="2439" r:id="rId16"/>
    <p:sldId id="2355" r:id="rId17"/>
    <p:sldId id="244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364"/>
            <p14:sldId id="2438"/>
            <p14:sldId id="1766"/>
            <p14:sldId id="2348"/>
            <p14:sldId id="2349"/>
            <p14:sldId id="2430"/>
            <p14:sldId id="2431"/>
            <p14:sldId id="2432"/>
            <p14:sldId id="2433"/>
            <p14:sldId id="2434"/>
            <p14:sldId id="2435"/>
            <p14:sldId id="2248"/>
            <p14:sldId id="2439"/>
            <p14:sldId id="2355"/>
            <p14:sldId id="2440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370" autoAdjust="0"/>
  </p:normalViewPr>
  <p:slideViewPr>
    <p:cSldViewPr snapToGrid="0">
      <p:cViewPr varScale="1">
        <p:scale>
          <a:sx n="72" d="100"/>
          <a:sy n="72" d="100"/>
        </p:scale>
        <p:origin x="110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25/07/2024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7/25/2024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FFFF00"/>
                </a:solidFill>
                <a:cs typeface="Arial" panose="020B0604020202020204" pitchFamily="34" charset="0"/>
              </a:rPr>
              <a:t>MIRACULOUS LADYBUG</a:t>
            </a:r>
            <a:r>
              <a:rPr lang="en-GB" sz="4000" b="1">
                <a:solidFill>
                  <a:srgbClr val="FFFF00"/>
                </a:solidFill>
                <a:cs typeface="Arial" panose="020B0604020202020204" pitchFamily="34" charset="0"/>
              </a:rPr>
              <a:t>: </a:t>
            </a:r>
            <a:r>
              <a:rPr lang="en-GB" sz="4000" b="1" smtClean="0">
                <a:solidFill>
                  <a:srgbClr val="FFFF00"/>
                </a:solidFill>
                <a:cs typeface="Arial" panose="020B0604020202020204" pitchFamily="34" charset="0"/>
              </a:rPr>
              <a:t>BEFANA. </a:t>
            </a:r>
            <a:r>
              <a:rPr lang="en-GB" sz="40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PART 1</a:t>
            </a:r>
            <a:endParaRPr lang="en-GB" sz="40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00" y="1008000"/>
            <a:ext cx="1024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057" y="423771"/>
              <a:ext cx="5195544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dentist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ption 2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cake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motorcycle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Marinette can't see the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422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057" y="423771"/>
              <a:ext cx="5195544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mud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ption 2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coal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oil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know what naughty boys get? </a:t>
            </a:r>
            <a:r>
              <a:rPr lang="en-GB" sz="5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______!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423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2964044" y="304288"/>
            <a:chExt cx="6400000" cy="3599999"/>
          </a:xfrm>
        </p:grpSpPr>
        <p:sp>
          <p:nvSpPr>
            <p:cNvPr id="2" name="Rectangle 1"/>
            <p:cNvSpPr/>
            <p:nvPr/>
          </p:nvSpPr>
          <p:spPr>
            <a:xfrm>
              <a:off x="2964044" y="304288"/>
              <a:ext cx="6400000" cy="3599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6091" y="346458"/>
              <a:ext cx="5195544" cy="351415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not your </a:t>
            </a:r>
            <a:r>
              <a:rPr lang="en-GB" sz="5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 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anymore.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ption 3">
            <a:hlinkClick r:id="" action="ppaction://hlinkshowjump?jump=nextslide" highlightClick="1">
              <a:snd r:embed="rId4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grandma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2">
            <a:hlinkClick r:id="" action="ppaction://noaction" highlightClick="1">
              <a:snd r:embed="rId5" name="jo_jo_oh_no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dog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ption 1">
            <a:hlinkClick r:id="" action="ppaction://noaction" highlightClick="1">
              <a:snd r:embed="rId5" name="jo_jo_oh_no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grandpa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71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057" y="423771"/>
              <a:ext cx="5195544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candy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ption 2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1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buffet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didn't even get in on the </a:t>
            </a:r>
            <a:r>
              <a:rPr lang="en-GB" sz="5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27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9227412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party</a:t>
                      </a:r>
                      <a:endParaRPr lang="en-GB" sz="2200" dirty="0" smtClean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travel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bear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pump</a:t>
                      </a:r>
                      <a:endParaRPr lang="en-GB" sz="2200" dirty="0" smtClean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98193" y="2338906"/>
            <a:ext cx="228658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16" y="2146421"/>
            <a:ext cx="1980000" cy="198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823" y="2220149"/>
            <a:ext cx="1949367" cy="198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850" y="2146421"/>
            <a:ext cx="1240137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9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5919624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travel</a:t>
                      </a:r>
                      <a:endParaRPr lang="en-GB" sz="2200" dirty="0" smtClean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bear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pump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 smtClean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party</a:t>
                      </a:r>
                      <a:endParaRPr lang="en-GB" sz="2200" dirty="0" smtClean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98193" y="2338906"/>
            <a:ext cx="228658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16" y="2146421"/>
            <a:ext cx="1980000" cy="198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823" y="2220149"/>
            <a:ext cx="1949367" cy="198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850" y="2146421"/>
            <a:ext cx="1240137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11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4479267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</a:t>
                      </a:r>
                      <a:r>
                        <a:rPr lang="en-GB" sz="3000" b="1" dirty="0" err="1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Tikki's</a:t>
                      </a: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gift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is made from hair.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</a:t>
                      </a: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Marinette's grandma is Tom's mom.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</a:t>
                      </a: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Marinette is 15 years old.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Marinette and Gina go to the zoo.</a:t>
                      </a:r>
                      <a:endParaRPr lang="en-GB" sz="3000" b="1" dirty="0" smtClean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</a:t>
                      </a:r>
                      <a:r>
                        <a:rPr lang="en-GB" sz="3000" b="1" dirty="0" err="1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Befana</a:t>
                      </a: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shoots Sabine.</a:t>
                      </a:r>
                      <a:endParaRPr lang="en-GB" sz="3000" b="1" dirty="0" smtClean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  <a:endParaRPr lang="en-GB" sz="4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8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8674857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</a:t>
                      </a:r>
                      <a:r>
                        <a:rPr lang="en-GB" sz="3000" b="1" dirty="0" err="1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Tikki's</a:t>
                      </a: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gift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is made from hair.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</a:t>
                      </a: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Marinette's grandma is Tom's mom.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</a:t>
                      </a: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Marinette is 15 years old.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</a:t>
                      </a:r>
                      <a:r>
                        <a:rPr lang="en-GB" sz="3000" b="1" baseline="0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Marinette and Gina go to the zoo.</a:t>
                      </a:r>
                      <a:endParaRPr lang="en-GB" sz="3000" b="1" dirty="0" smtClean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</a:t>
                      </a:r>
                      <a:r>
                        <a:rPr lang="en-GB" sz="3000" b="1" dirty="0" err="1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Befana</a:t>
                      </a:r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shoots Sabine.</a:t>
                      </a:r>
                      <a:endParaRPr lang="en-GB" sz="3000" b="1" dirty="0" smtClean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 smtClean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  <a:endParaRPr lang="en-GB" sz="4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51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buffet - </a:t>
            </a:r>
            <a:r>
              <a:rPr lang="zh-CN" altLang="en-US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自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助</a:t>
            </a:r>
            <a:r>
              <a:rPr lang="zh-CN" altLang="en-US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餐 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bʌfɪt</a:t>
            </a:r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/>
            </a:r>
            <a:b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chase 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追逐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ʧeɪs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conclusion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结论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kənˈkluːʒᵊn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knitted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针织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nɪtɪd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punish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惩罚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pʌnɪʃ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resin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树脂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rɛzɪn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reward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奖励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rɪˈwɔːd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spoil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掠夺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spɔːɪl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symbol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符号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sɪmbᵊl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结论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惩罚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en-GB" altLang="zh-CN" sz="46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rɛzɪn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230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结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论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conclusion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惩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罚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punish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en-GB" altLang="zh-CN" sz="46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rɛzɪn</a:t>
            </a:r>
            <a:r>
              <a:rPr lang="en-GB" altLang="zh-CN" sz="4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resin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732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BEFANA. PART 1</a:t>
            </a:r>
            <a:endParaRPr lang="en-GB" sz="54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Tikki: 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We 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take a hair from our Miraculous holder and join it to the hairs of all the former Miraculous holders.</a:t>
            </a:r>
            <a:b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</a:t>
            </a:r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I-I 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really love your gift. It's just that Alya should already have called me by now. We're supposed to be taking her little sister to the </a:t>
            </a:r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"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dentist</a:t>
            </a:r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" 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at four o'clock today</a:t>
            </a:r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.</a:t>
            </a:r>
            <a:endParaRPr lang="en-GB" altLang="zh-CN" sz="4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Marinette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: 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Grandma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?!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Tom: </a:t>
            </a:r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Mom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?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Sabine: 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Gina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?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Gina: </a:t>
            </a:r>
            <a:r>
              <a:rPr lang="en-GB" altLang="zh-CN" sz="4800" b="1" dirty="0" err="1" smtClean="0">
                <a:solidFill>
                  <a:srgbClr val="FFFF00"/>
                </a:solidFill>
                <a:cs typeface="Arial" panose="020B0604020202020204" pitchFamily="34" charset="0"/>
              </a:rPr>
              <a:t>Marinetta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! You're so tall for your age! Did you get my letter from Patagonia?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Yes! And the ones from Australia, Bali, and Estonia, too! Did you really get chased by a bear?!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667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Gina: 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Happy 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birthday, my little fairy! My 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friend 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knitted it especially for your tenth birthday!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Tom: </a:t>
            </a:r>
            <a:r>
              <a:rPr lang="en-GB" altLang="zh-CN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Uh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, she's fourteen.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Gina: 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My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. How time flies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/>
            </a:r>
            <a:b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No! No, it's awesome! I can make this work. It's perfect, grandma. Thank you.</a:t>
            </a:r>
            <a:b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Gina: Your </a:t>
            </a:r>
            <a:r>
              <a:rPr lang="en-GB" altLang="zh-CN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Nonna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 has also brought you your favourite candy</a:t>
            </a:r>
            <a:r>
              <a:rPr lang="en-GB" altLang="zh-CN" sz="4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!</a:t>
            </a:r>
            <a:endParaRPr lang="en-GB" altLang="zh-CN" sz="4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2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2" name="Rectangle 1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459" y="424521"/>
              <a:ext cx="5195544" cy="351415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always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celebrate your birthday by going to the </a:t>
            </a:r>
            <a:r>
              <a:rPr lang="en-GB" sz="5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ption 3">
            <a:hlinkClick r:id="" action="ppaction://hlinkshowjump?jump=nextslide" highlightClick="1">
              <a:snd r:embed="rId4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dentist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2">
            <a:hlinkClick r:id="" action="ppaction://noaction" highlightClick="1">
              <a:snd r:embed="rId5" name="jo_jo_oh_no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toilet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ption 1">
            <a:hlinkClick r:id="" action="ppaction://noaction" highlightClick="1">
              <a:snd r:embed="rId5" name="jo_jo_oh_no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doctor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26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057" y="423771"/>
              <a:ext cx="5195544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ption 2">
            <a:hlinkClick r:id="" action="ppaction://noaction" highlightClick="1">
              <a:snd r:embed="rId4" name="jo_jo_oh_no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ption 1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tall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Marinetta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You're so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</a:t>
            </a:r>
            <a:b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</a:t>
            </a:r>
            <a:r>
              <a:rPr lang="en-GB" sz="5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GB" sz="5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512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38034</TotalTime>
  <Words>329</Words>
  <Application>Microsoft Office PowerPoint</Application>
  <PresentationFormat>Widescreen</PresentationFormat>
  <Paragraphs>77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Blue Highway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Miraculous Ladybug: Befana. Part 1</dc:title>
  <dc:creator/>
  <cp:lastModifiedBy>M B Mehdi</cp:lastModifiedBy>
  <cp:revision>8429</cp:revision>
  <dcterms:created xsi:type="dcterms:W3CDTF">2017-12-17T18:25:04Z</dcterms:created>
  <dcterms:modified xsi:type="dcterms:W3CDTF">2024-07-25T18:30:19Z</dcterms:modified>
</cp:coreProperties>
</file>