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151" r:id="rId2"/>
    <p:sldId id="1423" r:id="rId3"/>
    <p:sldId id="2364" r:id="rId4"/>
    <p:sldId id="2438" r:id="rId5"/>
    <p:sldId id="1766" r:id="rId6"/>
    <p:sldId id="2348" r:id="rId7"/>
    <p:sldId id="2349" r:id="rId8"/>
    <p:sldId id="2430" r:id="rId9"/>
    <p:sldId id="2431" r:id="rId10"/>
    <p:sldId id="2432" r:id="rId11"/>
    <p:sldId id="2433" r:id="rId12"/>
    <p:sldId id="2434" r:id="rId13"/>
    <p:sldId id="2435" r:id="rId14"/>
    <p:sldId id="2248" r:id="rId15"/>
    <p:sldId id="2439" r:id="rId16"/>
    <p:sldId id="2355" r:id="rId17"/>
    <p:sldId id="2440" r:id="rId18"/>
    <p:sldId id="244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364"/>
            <p14:sldId id="2438"/>
            <p14:sldId id="1766"/>
            <p14:sldId id="2348"/>
            <p14:sldId id="2349"/>
            <p14:sldId id="2430"/>
            <p14:sldId id="2431"/>
            <p14:sldId id="2432"/>
            <p14:sldId id="2433"/>
            <p14:sldId id="2434"/>
            <p14:sldId id="2435"/>
            <p14:sldId id="2248"/>
            <p14:sldId id="2439"/>
            <p14:sldId id="2355"/>
            <p14:sldId id="2440"/>
            <p14:sldId id="2441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370" autoAdjust="0"/>
  </p:normalViewPr>
  <p:slideViewPr>
    <p:cSldViewPr snapToGrid="0">
      <p:cViewPr varScale="1">
        <p:scale>
          <a:sx n="72" d="100"/>
          <a:sy n="72" d="100"/>
        </p:scale>
        <p:origin x="110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24/09/2024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FFFF00"/>
                </a:solidFill>
                <a:cs typeface="Arial" panose="020B0604020202020204" pitchFamily="34" charset="0"/>
              </a:rPr>
              <a:t>MIRACULOUS LADYBUG: </a:t>
            </a:r>
            <a:r>
              <a:rPr lang="en-GB" sz="40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SYREN. PART 2</a:t>
            </a:r>
            <a:endParaRPr lang="en-GB" sz="40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00" y="1008000"/>
            <a:ext cx="1024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057" y="423771"/>
              <a:ext cx="5195544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tube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ption 2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vials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bottles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should keep these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you at all times, just in case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422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057" y="423771"/>
              <a:ext cx="5195544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cooked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ption 2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baked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made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daughter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them! They're bound to be great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423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2964044" y="304288"/>
            <a:chExt cx="6400000" cy="3599999"/>
          </a:xfrm>
        </p:grpSpPr>
        <p:sp>
          <p:nvSpPr>
            <p:cNvPr id="2" name="Rectangle 1"/>
            <p:cNvSpPr/>
            <p:nvPr/>
          </p:nvSpPr>
          <p:spPr>
            <a:xfrm>
              <a:off x="2964044" y="304288"/>
              <a:ext cx="6400000" cy="3599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6091" y="346458"/>
              <a:ext cx="5195544" cy="351415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Adrien, here's Mr. Chan. He'll be your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 for today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ption 3">
            <a:hlinkClick r:id="" action="ppaction://hlinkshowjump?jump=nextslide" highlightClick="1">
              <a:snd r:embed="rId4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substitute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2">
            <a:hlinkClick r:id="" action="ppaction://noaction" highlightClick="1">
              <a:snd r:embed="rId5" name="jo_jo_oh_no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ption 1">
            <a:hlinkClick r:id="" action="ppaction://noaction" highlightClick="1">
              <a:snd r:embed="rId5" name="jo_jo_oh_no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replacement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71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057" y="423771"/>
              <a:ext cx="5195544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plank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ption 2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fool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1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idiot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Don't treat me like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Ladybug and Cat Noir have new powers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27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3395139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capsule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popcorn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outfit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bracelet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83672" y="2157472"/>
            <a:ext cx="771428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16" y="2146421"/>
            <a:ext cx="1504000" cy="198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153" y="2157472"/>
            <a:ext cx="1883713" cy="198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724" y="2146421"/>
            <a:ext cx="204439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9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0000535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popcorn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bracelet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capsule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outfit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83672" y="2157472"/>
            <a:ext cx="771428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16" y="2146421"/>
            <a:ext cx="1504000" cy="198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153" y="2157472"/>
            <a:ext cx="1883713" cy="198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724" y="2146421"/>
            <a:ext cx="204439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35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7449780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</a:t>
                      </a:r>
                      <a:r>
                        <a:rPr lang="en-GB" sz="3000" b="1" dirty="0" err="1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Ondine</a:t>
                      </a: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and Kim played a game of secrets.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A secret is written down and put in a safe.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Ladybug and Cat Noire trap </a:t>
                      </a:r>
                      <a:r>
                        <a:rPr lang="en-GB" sz="3000" b="1" baseline="0" dirty="0" err="1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Syren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in a car.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Tom bakes macaroons.</a:t>
                      </a:r>
                      <a:endParaRPr lang="en-GB" sz="3000" b="1" dirty="0" smtClean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Master Fu is Marinette's teacher.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  <a:endParaRPr lang="en-GB" sz="4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8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0403767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</a:t>
                      </a:r>
                      <a:r>
                        <a:rPr lang="en-GB" sz="3000" b="1" dirty="0" err="1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Ondine</a:t>
                      </a: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and Kim played a game of secrets.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A secret is written down and put in a safe.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Ladybug and Cat Noire trap </a:t>
                      </a:r>
                      <a:r>
                        <a:rPr lang="en-GB" sz="3000" b="1" baseline="0" dirty="0" err="1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Syren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in a car.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Tom bakes macaroons.</a:t>
                      </a:r>
                      <a:endParaRPr lang="en-GB" sz="3000" b="1" dirty="0" smtClean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Master Fu is Marinette's teacher.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  <a:endParaRPr lang="en-GB" sz="4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62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IELTS Speaking Exam. Where You Live. Part </a:t>
            </a:r>
            <a:r>
              <a:rPr lang="en-GB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2</a:t>
            </a:r>
            <a:r>
              <a:rPr lang="en-GB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/>
            </a:r>
            <a:br>
              <a:rPr lang="en-GB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</a:br>
            <a:endParaRPr lang="en-GB" sz="48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Describe your hometown. You should say: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where it is located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what it is known for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what you like most about it</a:t>
            </a:r>
            <a:endParaRPr lang="en-GB" sz="4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F40C57-1C26-4CD4-873B-91C7CF1AF1DD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FEEBAB1-F698-46F3-AAE6-DBAADA2A29DD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F7D10D5-FD20-4646-AE46-CE2B5B8082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256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blend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混合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blɛnd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corresponds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对应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ˌ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kɒrɪˈspɒndz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merman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人鱼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mɜːmæn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nibble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啃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nɪbᵊl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obtain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获得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əbˈteɪn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pour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倒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pɔː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recipe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配方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rɛsɪpi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reconsider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重新考虑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ˌ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riːkənˈsɪdə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获得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2. pɔː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配方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230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获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得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obtain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2. pɔː - </a:t>
            </a:r>
            <a:r>
              <a:rPr lang="en-GB" altLang="zh-CN" sz="46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pour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配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方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recipe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682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SYREN. PART 2</a:t>
            </a:r>
            <a:endParaRPr lang="en-GB" sz="54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Kim: 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I 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love what you've done with the pool! It's awesome!</a:t>
            </a:r>
          </a:p>
          <a:p>
            <a:pPr algn="l"/>
            <a:r>
              <a:rPr lang="en-GB" altLang="zh-CN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Syren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: This is the pool where the old me tried to pour her heart out to you so many times.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Kim: But, uh...I've never seen a </a:t>
            </a:r>
            <a:r>
              <a:rPr lang="en-GB" altLang="zh-CN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Syren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 at the pool. </a:t>
            </a:r>
            <a:r>
              <a:rPr lang="en-GB" altLang="zh-CN" sz="48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Ondine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?!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/>
            </a:r>
            <a:b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Syren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: </a:t>
            </a:r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It 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only needs a kiss, and you'll become just like me!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Kim: Your new outfits are so cool!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Aqua Ladybug: Oh, um, thanks! But tell me, what happened to your friend that got her so worked up?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Kim: We were playing a game of secrets, 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and</a:t>
            </a:r>
            <a:b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I 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think she was trying to tell me that I'm the boy she likes. But, I was a </a:t>
            </a:r>
            <a:r>
              <a:rPr lang="en-GB" altLang="zh-CN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doofus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 and didn't realize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  <a:endParaRPr lang="en-GB" altLang="zh-CN" sz="4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667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Master Fu: 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Hello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, I'm Mr. Chan. Adrien's Chinese tutor could not come today. I'll be replacing him.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/>
            </a:r>
            <a:b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Nathalie: Adrien, here's Mr. Chan. He'll be your substitute teacher for today</a:t>
            </a:r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.</a:t>
            </a:r>
            <a:endParaRPr lang="en-GB" altLang="zh-CN" sz="48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Master Fu: Hello, Adrien. I think you 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and</a:t>
            </a:r>
            <a:b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I 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should have a little talk.</a:t>
            </a:r>
          </a:p>
          <a:p>
            <a:pPr algn="l"/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Plagg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: Adrien, meet Master Fu, the last Guardian of the Miraculous.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2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2" name="Rectangle 1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459" y="424521"/>
              <a:ext cx="5195544" cy="351415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your </a:t>
            </a:r>
            <a:r>
              <a:rPr lang="en-GB" sz="5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Syren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now. And you could be my </a:t>
            </a:r>
            <a:r>
              <a:rPr lang="en-GB" sz="5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ption 3">
            <a:hlinkClick r:id="" action="ppaction://hlinkshowjump?jump=nextslide" highlightClick="1">
              <a:snd r:embed="rId4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merman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2">
            <a:hlinkClick r:id="" action="ppaction://noaction" highlightClick="1">
              <a:snd r:embed="rId5" name="jo_jo_oh_no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bitch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ption 1">
            <a:hlinkClick r:id="" action="ppaction://noaction" highlightClick="1">
              <a:snd r:embed="rId5" name="jo_jo_oh_no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king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26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057" y="423771"/>
              <a:ext cx="5195544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chain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ption 2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box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1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capsule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write down a secret and put it inside the bracelet's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512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38132</TotalTime>
  <Words>449</Words>
  <Application>Microsoft Office PowerPoint</Application>
  <PresentationFormat>Widescreen</PresentationFormat>
  <Paragraphs>82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Blue Highway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Miraculous Ladybug: Syren. Part 2</dc:title>
  <dc:creator/>
  <cp:lastModifiedBy>M B Mehdi</cp:lastModifiedBy>
  <cp:revision>8433</cp:revision>
  <dcterms:created xsi:type="dcterms:W3CDTF">2017-12-17T18:25:04Z</dcterms:created>
  <dcterms:modified xsi:type="dcterms:W3CDTF">2024-09-24T13:34:45Z</dcterms:modified>
</cp:coreProperties>
</file>