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4" r:id="rId4"/>
    <p:sldId id="2427" r:id="rId5"/>
    <p:sldId id="1766" r:id="rId6"/>
    <p:sldId id="2348" r:id="rId7"/>
    <p:sldId id="2349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36" r:id="rId16"/>
    <p:sldId id="2355" r:id="rId17"/>
    <p:sldId id="2437" r:id="rId18"/>
    <p:sldId id="24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27"/>
            <p14:sldId id="1766"/>
            <p14:sldId id="2348"/>
            <p14:sldId id="2349"/>
            <p14:sldId id="2430"/>
            <p14:sldId id="2431"/>
            <p14:sldId id="2432"/>
            <p14:sldId id="2433"/>
            <p14:sldId id="2434"/>
            <p14:sldId id="2435"/>
            <p14:sldId id="2248"/>
            <p14:sldId id="2436"/>
            <p14:sldId id="2355"/>
            <p14:sldId id="2437"/>
            <p14:sldId id="2438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24/09/2024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9/24/2024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SYREN. PART 1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tired of being left in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Yes... and do you know why its rind is 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spell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you have just found the magic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31993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submarine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mix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cap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7546" y="2188454"/>
            <a:ext cx="301404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6" y="2146421"/>
            <a:ext cx="2580001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98" y="2157472"/>
            <a:ext cx="3441223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69" y="2146421"/>
            <a:ext cx="25971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48467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frog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submarine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mix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7546" y="2188454"/>
            <a:ext cx="301404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6" y="2146421"/>
            <a:ext cx="2580001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98" y="2157472"/>
            <a:ext cx="3441223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69" y="2146421"/>
            <a:ext cx="25971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633610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Cat Noir is being chased by big cats.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Master Fu is making noodles.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Plagg likes the smell of socks.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Kim can't breathe underwater.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Ladybugs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can breathe underwater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38789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Cat Noir is being chased by big cats.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Master Fu is making noodles.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Plagg likes the smell of socks.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Kim can't breathe underwater.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Ladybugs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can breathe underwater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Where You Live. 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Do you live alone or with others?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What's the most convenient thing about where you live?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Is there anything you would like to change about your current living situation?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0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blend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混合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blɛnd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boil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煮沸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bɔɪl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cousin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表弟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kʌzᵊn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facility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设施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fəˈsɪləti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modify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修改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mɒdɪfaɪ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sorrow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悲伤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sɒrəʊ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swayed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摇摆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sweɪd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trailers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预告片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treɪləz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zoo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动物园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zu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bɔɪl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表弟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动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物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园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bɔɪl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boil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表弟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cousin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动物园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zoo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7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SYREN.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Kim: Is Chloé here?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Max: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Chloé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watching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Mecha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Monkey vs. Cyber Shark 3? I think your swimming cap's on too tight, Kim.</a:t>
            </a:r>
          </a:p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Alya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Ah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let me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guess, Marinette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hasn't arrived yet?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Max: True to form. We'll save you both a seat.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So, what's on your mind, Marinette?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Master Fu, Cat Noir is asking more and more questions. He's tired of being left in the dark.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Tell me, Marinette; do you put the noodles in the water before the water boils?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Uh, no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Kim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Huh! This is amazing! I can breathe underwater, just like a fish.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Syren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I knew you'd love it, and I've got lots of other surprises for you, you'll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see.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Kim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Hey!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Syren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My prince!</a:t>
            </a:r>
          </a:p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Hawk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Moth: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Ladybug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you won't be able to win this time. Ladybugs can't breathe underwater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stick my big toe inside my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about some tasty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37753</TotalTime>
  <Words>467</Words>
  <Application>Microsoft Office PowerPoint</Application>
  <PresentationFormat>Widescreen</PresentationFormat>
  <Paragraphs>86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Syren. Part 1</dc:title>
  <dc:creator/>
  <cp:lastModifiedBy>M B Mehdi</cp:lastModifiedBy>
  <cp:revision>8396</cp:revision>
  <dcterms:created xsi:type="dcterms:W3CDTF">2017-12-17T18:25:04Z</dcterms:created>
  <dcterms:modified xsi:type="dcterms:W3CDTF">2024-09-24T13:33:28Z</dcterms:modified>
</cp:coreProperties>
</file>