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151" r:id="rId2"/>
    <p:sldId id="1423" r:id="rId3"/>
    <p:sldId id="2364" r:id="rId4"/>
    <p:sldId id="2430" r:id="rId5"/>
    <p:sldId id="1766" r:id="rId6"/>
    <p:sldId id="2348" r:id="rId7"/>
    <p:sldId id="2349" r:id="rId8"/>
    <p:sldId id="2381" r:id="rId9"/>
    <p:sldId id="2383" r:id="rId10"/>
    <p:sldId id="2370" r:id="rId11"/>
    <p:sldId id="2384" r:id="rId12"/>
    <p:sldId id="2385" r:id="rId13"/>
    <p:sldId id="2386" r:id="rId14"/>
    <p:sldId id="2248" r:id="rId15"/>
    <p:sldId id="2431" r:id="rId16"/>
    <p:sldId id="2355" r:id="rId17"/>
    <p:sldId id="243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364"/>
            <p14:sldId id="2430"/>
            <p14:sldId id="1766"/>
            <p14:sldId id="2348"/>
            <p14:sldId id="2349"/>
            <p14:sldId id="2381"/>
            <p14:sldId id="2383"/>
            <p14:sldId id="2370"/>
            <p14:sldId id="2384"/>
            <p14:sldId id="2385"/>
            <p14:sldId id="2386"/>
            <p14:sldId id="2248"/>
            <p14:sldId id="2431"/>
            <p14:sldId id="2355"/>
            <p14:sldId id="2432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370" autoAdjust="0"/>
  </p:normalViewPr>
  <p:slideViewPr>
    <p:cSldViewPr snapToGrid="0">
      <p:cViewPr varScale="1">
        <p:scale>
          <a:sx n="72" d="100"/>
          <a:sy n="72" d="100"/>
        </p:scale>
        <p:origin x="110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07/06/2024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6/7/2024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6/7/2024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6/7/2024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6/7/2024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6/7/2024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6/7/2024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6/7/2024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6/7/2024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6/7/2024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6/7/2024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6/7/2024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6/7/2024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</a:t>
            </a:r>
            <a:r>
              <a:rPr lang="en-GB" sz="40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SOPOTIS. PART 2</a:t>
            </a:r>
            <a:endParaRPr lang="en-GB" sz="40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000" y="1008000"/>
            <a:ext cx="102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057" y="423771"/>
              <a:ext cx="5195544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Hawk Moth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super-villains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gremlins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so insane! I've got powers and I'm fighting </a:t>
            </a:r>
            <a:r>
              <a:rPr lang="en-GB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874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057" y="423771"/>
              <a:ext cx="5195544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bike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unicycle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wheel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GB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625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6091" y="346458"/>
              <a:ext cx="5195544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wait! Don't go there! Ladybug's trying to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trap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2">
            <a:hlinkClick r:id="" action="ppaction://noaction" highlightClick="1">
              <a:snd r:embed="rId5" name="jo_jo_oh_no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trip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5" name="jo_jo_oh_no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trick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09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057" y="423771"/>
              <a:ext cx="5195544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kind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ption 2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courageous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brave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You're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strong,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most of all, you're trustworthy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109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844372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unicycle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necklace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brave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strong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59234" y="2254495"/>
            <a:ext cx="1735207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62" y="2254495"/>
            <a:ext cx="1980000" cy="198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181" y="2304655"/>
            <a:ext cx="1584000" cy="18796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869" y="2204335"/>
            <a:ext cx="1911387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9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1875602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brave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strong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necklace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unicycle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59234" y="2254495"/>
            <a:ext cx="1735207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62" y="2254495"/>
            <a:ext cx="1980000" cy="198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181" y="2304655"/>
            <a:ext cx="1584000" cy="18796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869" y="2204335"/>
            <a:ext cx="1911387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96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215275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Alya's superhero name is Rena Rouge.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Alya has a pen.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The heroes catch the hats in a bin.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Cat Noir takes Marinette home.</a:t>
                      </a:r>
                      <a:endParaRPr lang="en-GB" sz="3000" b="1" dirty="0" smtClean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Alya keeps her Miraculous.</a:t>
                      </a:r>
                      <a:endParaRPr lang="en-GB" sz="3000" b="1" dirty="0" smtClean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  <a:endParaRPr lang="en-GB" sz="4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8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031199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Alya's superhero name is Rena Rouge.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Alya has a pen.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The heroes catch the hats in a bin.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Cat Noir takes Marinette home.</a:t>
                      </a:r>
                      <a:endParaRPr lang="en-GB" sz="3000" b="1" dirty="0" smtClean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Alya keeps her Miraculous.</a:t>
                      </a:r>
                      <a:endParaRPr lang="en-GB" sz="3000" b="1" dirty="0" smtClean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  <a:endParaRPr lang="en-GB" sz="4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51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ally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盟友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ælaɪ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alongside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并肩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əˌlɒŋˈsaɪd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hint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暗示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hɪnt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insane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疯狂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ɪnˈ</a:t>
            </a:r>
            <a:r>
              <a:rPr lang="en-GB" altLang="zh-CN" sz="4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seɪn</a:t>
            </a:r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/>
            </a:r>
            <a:b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kitty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猫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咪 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kɪti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renegotiate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重新谈判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riːnɪˈɡəʊʃieɪt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retreat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撤退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rɪˈtriːt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sneaky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鬼鬼祟祟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sniːki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暗示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en-GB" altLang="zh-CN" sz="4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ɪn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ˈ</a:t>
            </a:r>
            <a:r>
              <a:rPr lang="en-GB" altLang="zh-CN" sz="4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seɪn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猫咪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230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暗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示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hint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en-GB" altLang="zh-CN" sz="4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ɪn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ˈ</a:t>
            </a:r>
            <a:r>
              <a:rPr lang="en-GB" altLang="zh-CN" sz="4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seɪn</a:t>
            </a:r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insane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猫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咪 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kitty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568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SOPOTIS. PART 2</a:t>
            </a:r>
            <a:endParaRPr lang="en-GB" sz="54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Ladybug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: 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Alya, 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here is the Miraculous of the fox, which grants the power of illusion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  <a:endParaRPr lang="en-GB" altLang="zh-CN" sz="48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Alya: </a:t>
            </a: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What 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is that thing?</a:t>
            </a:r>
          </a:p>
          <a:p>
            <a:pPr algn="l"/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Trixx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: I am not a thing. My name is </a:t>
            </a:r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Trixx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, and I'm your </a:t>
            </a:r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kwami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!</a:t>
            </a:r>
            <a:b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Alya: My </a:t>
            </a:r>
            <a:r>
              <a:rPr lang="en-GB" altLang="zh-CN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kwami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? I know! You're what gives superheroes their superpowers, right?</a:t>
            </a:r>
            <a:b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Ladybug: She's an expert.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Cat Noir: Your friend seems pretty good.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Ladybug: I surround myself with only the best!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Cat Noir: 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Welcome 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to our team! If you need any cool superhero tips, you know where to come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  <a:endParaRPr lang="en-GB" altLang="zh-CN" sz="48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Rena Rouge: </a:t>
            </a: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Really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? You're gonna give me Ladybug's phone number?</a:t>
            </a:r>
            <a:b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Cat Noir: I have a feeling working with you is gonna be a lot of fun!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667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Rena Rouge: 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My 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necklace is flashing. Um, that means I'm gonna change back soon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,</a:t>
            </a:r>
            <a:b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right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?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Cat Noir: Yeah. But it's okay if I see who you are. I can keep a secret.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Rena Rouge: Naughty kitty! You know very well that our identities must remain secret.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Cat Noir: Good job. You're a fast learner.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2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2" name="Rectangle 1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459" y="424521"/>
              <a:ext cx="5195544" cy="351415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Marinette, pick </a:t>
            </a:r>
            <a:r>
              <a:rPr lang="en-GB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trust to fight alongside 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you.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ally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2">
            <a:hlinkClick r:id="" action="ppaction://noaction" highlightClick="1">
              <a:snd r:embed="rId5" name="jo_jo_oh_no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nose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5" name="jo_jo_oh_no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partner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49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057" y="423771"/>
              <a:ext cx="5195544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Dog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ption 2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Pig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Fox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 Miraculous of the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grants the power of illusion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800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37688</TotalTime>
  <Words>385</Words>
  <Application>Microsoft Office PowerPoint</Application>
  <PresentationFormat>Widescreen</PresentationFormat>
  <Paragraphs>78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Sapotis. Part 2</dc:title>
  <dc:creator/>
  <cp:lastModifiedBy>M B Mehdi</cp:lastModifiedBy>
  <cp:revision>8412</cp:revision>
  <dcterms:created xsi:type="dcterms:W3CDTF">2017-12-17T18:25:04Z</dcterms:created>
  <dcterms:modified xsi:type="dcterms:W3CDTF">2024-06-07T04:01:23Z</dcterms:modified>
</cp:coreProperties>
</file>