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27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28" r:id="rId16"/>
    <p:sldId id="2355" r:id="rId17"/>
    <p:sldId id="2426" r:id="rId18"/>
    <p:sldId id="24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27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28"/>
            <p14:sldId id="2355"/>
            <p14:sldId id="2426"/>
          </p14:sldIdLst>
        </p14:section>
        <p14:section name="Untitled Section" id="{06F52C5A-3A0A-4EBA-BDFF-028126A259AA}">
          <p14:sldIdLst>
            <p14:sldId id="2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07/06/2024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SOPOTIS.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29266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naughty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food thieves are real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How'd you know to destroy the monster's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it's trying to tell us that you need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time.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Master. I know just the right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40696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strict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teapot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pharaoh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zombie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6837" y="2254495"/>
            <a:ext cx="352000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6" y="2254495"/>
            <a:ext cx="2204453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22" y="2254495"/>
            <a:ext cx="1584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56" y="2254495"/>
            <a:ext cx="165077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7275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teapot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pharaoh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zombie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strict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6837" y="2254495"/>
            <a:ext cx="352000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6" y="2254495"/>
            <a:ext cx="2204453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22" y="2254495"/>
            <a:ext cx="1584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56" y="2254495"/>
            <a:ext cx="165077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7444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has twin sisters.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and Marinette are eating Durian.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One of the monsters is reading the news.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Sapotis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multiply when they eat.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goes to see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16579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has twin sisters.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and Marinette are eating Durian.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One of the monsters is reading the news.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Sapotis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multiply when they eat.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goes to see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14636" y="241200"/>
            <a:ext cx="540000" cy="540000"/>
            <a:chOff x="11006440" y="242122"/>
            <a:chExt cx="540000" cy="540000"/>
          </a:xfrm>
        </p:grpSpPr>
        <p:sp>
          <p:nvSpPr>
            <p:cNvPr id="4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hevron 8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history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happiness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home</a:t>
            </a:r>
            <a:br>
              <a:rPr lang="en-GB" sz="2800" dirty="0" smtClean="0">
                <a:latin typeface="Montserrat" panose="02000505000000020004" pitchFamily="2" charset="0"/>
              </a:rPr>
            </a:br>
            <a:r>
              <a:rPr lang="en-GB" sz="2800" dirty="0" smtClean="0">
                <a:latin typeface="Montserrat" panose="02000505000000020004" pitchFamily="2" charset="0"/>
              </a:rPr>
              <a:t>town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jobs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cakes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tech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jewellery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USA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Panda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dad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candy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airport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birthdays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t-shirts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table tennis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3" name="Rectangle 2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4" name="Rectangle 2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5" name="Rectangle 2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6" name="Rectangle 2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7" name="Rectangle 2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5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8" name="Rectangle 2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6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9" name="Rectangle 2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7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0" name="Rectangle 2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8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9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10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15</a:t>
            </a:r>
            <a:endParaRPr lang="en-GB" sz="3000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airport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机场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eəpɔːt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amusement park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游乐园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əˈmjuːzmənt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clone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克隆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kləʊn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destroy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摧毁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dɪˈstrɔɪ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寓言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frequency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频率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friːkwənsi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identity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身份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aɪˈdɛntəti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mischief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恶作剧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mɪsʧɪf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thief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小偷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iːf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机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airport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mɪsʧɪf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mischief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小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theif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机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airport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mɪsʧɪf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mischief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小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thief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7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SOPOTIS.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Oh, yeah! Ladybug! She's like a high school girl. So to figure out who she really is, all we need to do is to find a girl our age who's always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late.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Don't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you think there's a reason why she keeps her identity a secret?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What were you saying about her secret identity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Ladybug needs it to protect her family and friends. Otherwise the villains could use them to get to her.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Well, if I knew who Ladybug really was, I'd keep it a secret. I would even help her! Like say, if you were Ladybug, I'd cover for you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-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when you needed to transform in school, go fight the "baddies", you know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Oh yeah? Well, if I was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wouldn't even tell you, to protect you from the "baddies", you know?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You serious? If I was Ladybug, I'd totally tell you! Because I tell my best friend everything.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You're right, Alya. You should always tell your best friend everything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on, bedtime, you little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you think there's a reason why she keeps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secret? 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37485</TotalTime>
  <Words>376</Words>
  <Application>Microsoft Office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Sapotis. Part 1</dc:title>
  <dc:creator/>
  <cp:lastModifiedBy>M B Mehdi</cp:lastModifiedBy>
  <cp:revision>8368</cp:revision>
  <dcterms:created xsi:type="dcterms:W3CDTF">2017-12-17T18:25:04Z</dcterms:created>
  <dcterms:modified xsi:type="dcterms:W3CDTF">2024-06-07T04:04:04Z</dcterms:modified>
</cp:coreProperties>
</file>