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151" r:id="rId2"/>
    <p:sldId id="1423" r:id="rId3"/>
    <p:sldId id="2364" r:id="rId4"/>
    <p:sldId id="2424" r:id="rId5"/>
    <p:sldId id="1766" r:id="rId6"/>
    <p:sldId id="2348" r:id="rId7"/>
    <p:sldId id="2349" r:id="rId8"/>
    <p:sldId id="2381" r:id="rId9"/>
    <p:sldId id="2383" r:id="rId10"/>
    <p:sldId id="2370" r:id="rId11"/>
    <p:sldId id="2384" r:id="rId12"/>
    <p:sldId id="2385" r:id="rId13"/>
    <p:sldId id="2386" r:id="rId14"/>
    <p:sldId id="2248" r:id="rId15"/>
    <p:sldId id="2425" r:id="rId16"/>
    <p:sldId id="2355" r:id="rId17"/>
    <p:sldId id="2426" r:id="rId18"/>
    <p:sldId id="242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364"/>
            <p14:sldId id="2424"/>
            <p14:sldId id="1766"/>
            <p14:sldId id="2348"/>
            <p14:sldId id="2349"/>
            <p14:sldId id="2381"/>
            <p14:sldId id="2383"/>
            <p14:sldId id="2370"/>
            <p14:sldId id="2384"/>
            <p14:sldId id="2385"/>
            <p14:sldId id="2386"/>
            <p14:sldId id="2248"/>
            <p14:sldId id="2425"/>
            <p14:sldId id="2355"/>
            <p14:sldId id="2426"/>
            <p14:sldId id="2427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72" d="100"/>
          <a:sy n="72" d="100"/>
        </p:scale>
        <p:origin x="110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01/06/2024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6/1/2024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6/1/2024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</a:t>
            </a:r>
            <a:r>
              <a:rPr lang="en-GB" sz="40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GORIZILLA. PART 2</a:t>
            </a:r>
            <a:endParaRPr lang="en-GB" sz="40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1008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672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idiot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5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monkey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won't be able to sniff out Adrien, will </a:t>
            </a:r>
            <a:r>
              <a:rPr lang="en-GB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you big hairy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874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5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hurt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He's my bodyguard. He won't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625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9551" y="346458"/>
              <a:ext cx="5187471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Oh, Tikki! I went 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Adrien! It's the best day of my life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ption 3">
            <a:hlinkClick r:id="" action="ppaction://hlinkshowjump?jump=nextslide" highlightClick="1">
              <a:snd r:embed="rId4" name="Lil.John.Yeah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movies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5" name="laugh_short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laugh_short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toilet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09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angry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rude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5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busy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sorry, Father. I tried to talk to you, but you were so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109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9755596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helicopter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catch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pyjamas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towels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7958" y="2254495"/>
            <a:ext cx="1999162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6000" y="2254495"/>
            <a:ext cx="2640002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836" y="2254495"/>
            <a:ext cx="3358021" cy="198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153" y="2254495"/>
            <a:ext cx="166305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829713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catch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pyjamas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helicopter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towels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7958" y="2254495"/>
            <a:ext cx="1999162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6000" y="2254495"/>
            <a:ext cx="2640002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836" y="2254495"/>
            <a:ext cx="3358021" cy="198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153" y="2254495"/>
            <a:ext cx="166305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3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533809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</a:t>
                      </a:r>
                      <a:r>
                        <a:rPr lang="en-GB" sz="3000" b="1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Gorizilla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captures Lady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bug &amp; Cat Noir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Ladybugs flies an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aeroplane into </a:t>
                      </a:r>
                      <a:r>
                        <a:rPr lang="en-GB" sz="3000" b="1" baseline="0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Gorizilla's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nose.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Hawk Moth thinks Adrien is Cat Noir.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 baseline="0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Wayhem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gets Adrien's e-mail address.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Adrien watches a red movie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with his dad.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386445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</a:t>
                      </a:r>
                      <a:r>
                        <a:rPr lang="en-GB" sz="3000" b="1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Gorizilla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captures Lady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bug &amp; Cat Noir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Ladybugs flies an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aeroplane into </a:t>
                      </a:r>
                      <a:r>
                        <a:rPr lang="en-GB" sz="3000" b="1" baseline="0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Gorizilla's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nose.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Hawk Moth thinks Adrien is Cat Noir.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 baseline="0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Wayhem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gets Adrien's e-mail address.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Adrien watches a red movie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with his dad.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84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 flipH="1">
            <a:off x="214636" y="241200"/>
            <a:ext cx="540000" cy="540000"/>
            <a:chOff x="11006440" y="242122"/>
            <a:chExt cx="540000" cy="540000"/>
          </a:xfrm>
        </p:grpSpPr>
        <p:sp>
          <p:nvSpPr>
            <p:cNvPr id="43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Chevron 43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82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Chevron 82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046000" y="93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Didi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168" name="Rectangle 167"/>
          <p:cNvSpPr/>
          <p:nvPr/>
        </p:nvSpPr>
        <p:spPr>
          <a:xfrm>
            <a:off x="3666000" y="93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the mall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169" name="Rectangle 168"/>
          <p:cNvSpPr/>
          <p:nvPr/>
        </p:nvSpPr>
        <p:spPr>
          <a:xfrm>
            <a:off x="5286000" y="93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latin typeface="Montserrat" panose="02000505000000020004" pitchFamily="2" charset="0"/>
              </a:rPr>
              <a:t>grand</a:t>
            </a:r>
            <a:br>
              <a:rPr lang="en-GB" sz="2800" dirty="0" smtClean="0">
                <a:latin typeface="Montserrat" panose="02000505000000020004" pitchFamily="2" charset="0"/>
              </a:rPr>
            </a:br>
            <a:r>
              <a:rPr lang="en-GB" sz="2800" dirty="0" smtClean="0">
                <a:latin typeface="Montserrat" panose="02000505000000020004" pitchFamily="2" charset="0"/>
              </a:rPr>
              <a:t>parents</a:t>
            </a:r>
            <a:endParaRPr lang="en-GB" sz="2800" dirty="0">
              <a:latin typeface="Montserrat" panose="02000505000000020004" pitchFamily="2" charset="0"/>
            </a:endParaRPr>
          </a:p>
        </p:txBody>
      </p:sp>
      <p:sp>
        <p:nvSpPr>
          <p:cNvPr id="170" name="Rectangle 169"/>
          <p:cNvSpPr/>
          <p:nvPr/>
        </p:nvSpPr>
        <p:spPr>
          <a:xfrm>
            <a:off x="6906000" y="93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latin typeface="Montserrat" panose="02000505000000020004" pitchFamily="2" charset="0"/>
              </a:rPr>
              <a:t>education</a:t>
            </a:r>
            <a:endParaRPr lang="en-GB" sz="2000" dirty="0">
              <a:latin typeface="Montserrat" panose="02000505000000020004" pitchFamily="2" charset="0"/>
            </a:endParaRPr>
          </a:p>
        </p:txBody>
      </p:sp>
      <p:sp>
        <p:nvSpPr>
          <p:cNvPr id="171" name="Rectangle 170"/>
          <p:cNvSpPr/>
          <p:nvPr/>
        </p:nvSpPr>
        <p:spPr>
          <a:xfrm>
            <a:off x="8526000" y="93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latin typeface="Montserrat" panose="02000505000000020004" pitchFamily="2" charset="0"/>
              </a:rPr>
              <a:t>breakfast</a:t>
            </a:r>
            <a:endParaRPr lang="en-GB" sz="2000" dirty="0">
              <a:latin typeface="Montserrat" panose="02000505000000020004" pitchFamily="2" charset="0"/>
            </a:endParaRPr>
          </a:p>
        </p:txBody>
      </p:sp>
      <p:sp>
        <p:nvSpPr>
          <p:cNvPr id="172" name="Rectangle 171"/>
          <p:cNvSpPr/>
          <p:nvPr/>
        </p:nvSpPr>
        <p:spPr>
          <a:xfrm>
            <a:off x="2046000" y="255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sports</a:t>
            </a:r>
            <a:br>
              <a:rPr lang="en-GB" sz="3000" dirty="0" smtClean="0">
                <a:latin typeface="Montserrat" panose="02000505000000020004" pitchFamily="2" charset="0"/>
              </a:rPr>
            </a:br>
            <a:r>
              <a:rPr lang="en-GB" sz="3000" dirty="0" smtClean="0">
                <a:latin typeface="Montserrat" panose="02000505000000020004" pitchFamily="2" charset="0"/>
              </a:rPr>
              <a:t>day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173" name="Rectangle 172"/>
          <p:cNvSpPr/>
          <p:nvPr/>
        </p:nvSpPr>
        <p:spPr>
          <a:xfrm>
            <a:off x="3666000" y="255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toys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5286000" y="255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rain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6906000" y="255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BFF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8526000" y="255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latin typeface="Montserrat" panose="02000505000000020004" pitchFamily="2" charset="0"/>
              </a:rPr>
              <a:t>mum</a:t>
            </a:r>
            <a:endParaRPr lang="en-GB" sz="2800" dirty="0">
              <a:latin typeface="Montserrat" panose="02000505000000020004" pitchFamily="2" charset="0"/>
            </a:endParaRPr>
          </a:p>
        </p:txBody>
      </p:sp>
      <p:sp>
        <p:nvSpPr>
          <p:cNvPr id="177" name="Rectangle 176"/>
          <p:cNvSpPr/>
          <p:nvPr/>
        </p:nvSpPr>
        <p:spPr>
          <a:xfrm>
            <a:off x="2046000" y="417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latin typeface="Montserrat" panose="02000505000000020004" pitchFamily="2" charset="0"/>
              </a:rPr>
              <a:t>vegetables</a:t>
            </a:r>
            <a:endParaRPr lang="en-GB" sz="2000" dirty="0">
              <a:latin typeface="Montserrat" panose="02000505000000020004" pitchFamily="2" charset="0"/>
            </a:endParaRPr>
          </a:p>
        </p:txBody>
      </p:sp>
      <p:sp>
        <p:nvSpPr>
          <p:cNvPr id="178" name="Rectangle 177"/>
          <p:cNvSpPr/>
          <p:nvPr/>
        </p:nvSpPr>
        <p:spPr>
          <a:xfrm>
            <a:off x="3666000" y="417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K-Pop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179" name="Rectangle 178"/>
          <p:cNvSpPr/>
          <p:nvPr/>
        </p:nvSpPr>
        <p:spPr>
          <a:xfrm>
            <a:off x="5286000" y="417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fruit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6906000" y="417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time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8526000" y="4176000"/>
            <a:ext cx="1620000" cy="1620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basketball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23" name="Rectangle 22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2046000" y="93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1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24" name="Rectangle 23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3666000" y="93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2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25" name="Rectangle 24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5286000" y="93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3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26" name="Rectangle 25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6906000" y="93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4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27" name="Rectangle 26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8526000" y="93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5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28" name="Rectangle 27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2046000" y="255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6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29" name="Rectangle 28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3666000" y="255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7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30" name="Rectangle 29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5286000" y="255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8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31" name="Rectangle 30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6906000" y="255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9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32" name="Rectangle 31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8526000" y="255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10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33" name="Rectangle 32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2046000" y="417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11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34" name="Rectangle 33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3666000" y="417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12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35" name="Rectangle 34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5286000" y="417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13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36" name="Rectangle 35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6906000" y="417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14</a:t>
            </a:r>
            <a:endParaRPr lang="en-GB" sz="3000" dirty="0">
              <a:latin typeface="Montserrat" panose="02000505000000020004" pitchFamily="2" charset="0"/>
            </a:endParaRPr>
          </a:p>
        </p:txBody>
      </p:sp>
      <p:sp>
        <p:nvSpPr>
          <p:cNvPr id="37" name="Rectangle 36">
            <a:hlinkClick r:id="" action="ppaction://noaction">
              <a:snd r:embed="rId2" name="magical_swish_18173_1464358367.wav"/>
            </a:hlinkClick>
          </p:cNvPr>
          <p:cNvSpPr/>
          <p:nvPr/>
        </p:nvSpPr>
        <p:spPr>
          <a:xfrm>
            <a:off x="8526000" y="4176000"/>
            <a:ext cx="1620000" cy="1620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smtClean="0">
                <a:latin typeface="Montserrat" panose="02000505000000020004" pitchFamily="2" charset="0"/>
              </a:rPr>
              <a:t>15</a:t>
            </a:r>
            <a:endParaRPr lang="en-GB" sz="3000" dirty="0">
              <a:latin typeface="Montserrat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29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bait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饵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beɪt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beast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兽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biːst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bodyguard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保镖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bɒdɪɡɑːd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maneuver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演习 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məˈnuːvə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pockets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口袋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pɒkɪts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track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追踪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træk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保镖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口袋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træk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230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保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镖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bodyguard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口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袋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pockets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træk</a:t>
            </a:r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track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34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GORIZILLA. PART 2</a:t>
            </a:r>
            <a:endParaRPr lang="en-GB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Adrien: Are you...my bodyguard?!</a:t>
            </a:r>
          </a:p>
          <a:p>
            <a:pPr algn="l"/>
            <a:r>
              <a:rPr lang="en-GB" altLang="zh-CN" sz="4800" b="1" dirty="0" err="1" smtClean="0">
                <a:solidFill>
                  <a:srgbClr val="FFFF00"/>
                </a:solidFill>
                <a:cs typeface="Arial" panose="020B0604020202020204" pitchFamily="34" charset="0"/>
              </a:rPr>
              <a:t>Wayhem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: Let go of Adrien, right now!</a:t>
            </a:r>
          </a:p>
          <a:p>
            <a:pPr algn="l"/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Adrien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Stop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! I'm the one you wanted. Leave them alone!</a:t>
            </a:r>
          </a:p>
          <a:p>
            <a:pPr algn="l"/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Wayhem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: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Adrien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, I'm coming to save you!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Marinette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Adrien needs me!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Wayhem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: Put Adrien down right now!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Put Adrien down right now!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Ladybug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Jump, Adrien! Quick!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You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have to trust me!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Adrien: Always!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Yeah-ha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!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Hawk Moth: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No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!</a:t>
            </a:r>
          </a:p>
          <a:p>
            <a:pPr algn="l"/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Ladybug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: No!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Plagg: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If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you don't transform soon, you might wind up like a gooey pile of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cheese!</a:t>
            </a:r>
            <a:endParaRPr lang="en-GB" altLang="zh-CN" sz="4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Adrien: I can't, Plagg! Not in the open like this! I'm sure Ladybug has a plan. I trust her!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667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Wayhem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Ha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ha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ha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! Now you won't be able to sniff out Adrien, will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ya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, you big hairy ape!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Go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ahead, try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!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/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Why don't you pick on someone your own size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? Don't 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worry, "Adrien", I won't let him touch a hair on your head!</a:t>
            </a:r>
          </a:p>
          <a:p>
            <a:pPr algn="l"/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Cat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Noir: Missed me! Missed me! Missed me again! That's it, big guy. Come on, just a little more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endParaRPr lang="en-GB" altLang="zh-CN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There's no use! He's too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ption 3">
            <a:hlinkClick r:id="" action="ppaction://hlinkshowjump?jump=nextslide" highlightClick="1">
              <a:snd r:embed="rId4" name="Lil.John.Yeah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5" name="laugh_short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laugh_short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49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Crap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5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Camembert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might wind up like a gooey pile 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800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37321</TotalTime>
  <Words>474</Words>
  <Application>Microsoft Office PowerPoint</Application>
  <PresentationFormat>Widescreen</PresentationFormat>
  <Paragraphs>109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Blue Highway</vt:lpstr>
      <vt:lpstr>Calibri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Gorzilla. Part 2</dc:title>
  <dc:creator/>
  <cp:lastModifiedBy>M B Mehdi</cp:lastModifiedBy>
  <cp:revision>8328</cp:revision>
  <dcterms:created xsi:type="dcterms:W3CDTF">2017-12-17T18:25:04Z</dcterms:created>
  <dcterms:modified xsi:type="dcterms:W3CDTF">2024-06-01T12:01:49Z</dcterms:modified>
</cp:coreProperties>
</file>