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364" r:id="rId4"/>
    <p:sldId id="2422" r:id="rId5"/>
    <p:sldId id="1766" r:id="rId6"/>
    <p:sldId id="2348" r:id="rId7"/>
    <p:sldId id="2349" r:id="rId8"/>
    <p:sldId id="2381" r:id="rId9"/>
    <p:sldId id="2383" r:id="rId10"/>
    <p:sldId id="2370" r:id="rId11"/>
    <p:sldId id="2384" r:id="rId12"/>
    <p:sldId id="2385" r:id="rId13"/>
    <p:sldId id="2386" r:id="rId14"/>
    <p:sldId id="2248" r:id="rId15"/>
    <p:sldId id="2423" r:id="rId16"/>
    <p:sldId id="2355" r:id="rId17"/>
    <p:sldId id="242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364"/>
            <p14:sldId id="2422"/>
            <p14:sldId id="1766"/>
            <p14:sldId id="2348"/>
            <p14:sldId id="2349"/>
            <p14:sldId id="2381"/>
            <p14:sldId id="2383"/>
            <p14:sldId id="2370"/>
            <p14:sldId id="2384"/>
            <p14:sldId id="2385"/>
            <p14:sldId id="2386"/>
            <p14:sldId id="2248"/>
            <p14:sldId id="2423"/>
            <p14:sldId id="2355"/>
            <p14:sldId id="2421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72" d="100"/>
          <a:sy n="72" d="100"/>
        </p:scale>
        <p:origin x="110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02/06/2024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6/2/2024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</a:t>
            </a:r>
            <a:r>
              <a:rPr lang="en-GB" sz="40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GORIZILLA. PART 1</a:t>
            </a:r>
            <a:endParaRPr lang="en-GB" sz="40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bodyguard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boyfriend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Isn't that your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874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killed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arrested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tested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phone this minute or I'll have you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625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9551" y="346458"/>
              <a:ext cx="5187471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don't tell me it's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movie</a:t>
            </a:r>
            <a:r>
              <a:rPr lang="en-GB" sz="5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ption 3">
            <a:hlinkClick r:id="" action="ppaction://hlinkshowjump?jump=nextslide" highlightClick="1">
              <a:snd r:embed="rId4" name="Lil.John.Yeah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horror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laugh_short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superhero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laugh_short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action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09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bodyguard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you...my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09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584587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embarrass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assault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horror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swimsuit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89856" y="2254495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1804" y="2254495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016" y="2254495"/>
            <a:ext cx="2828573" cy="198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970" y="2254495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2277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swimsuit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embarrass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assault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horror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89856" y="2254495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1804" y="2254495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016" y="2254495"/>
            <a:ext cx="2828573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970" y="2254495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0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8891962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Adrien's father is designing a handbag.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Marinette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changes her clothes.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The bodyguard gets a parking ticket.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Marinette and Adrien are hiding in the toilet.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Adrien's mum is a movie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star.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659340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Adrien's father is designing a handbag.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Marinette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changes her clothes.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The bodyguard gets a parking ticket.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Marinette and Adrien are hiding in the toilet.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Adrien's mum is a </a:t>
                      </a:r>
                      <a:r>
                        <a:rPr lang="en-GB" sz="3000" b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movie</a:t>
                      </a:r>
                      <a:r>
                        <a:rPr lang="en-GB" sz="3000" b="1" baseline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star.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16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alert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警报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əˈlɜːt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autograph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签名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ɔːtəɡrɑːf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carefree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畅快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keəfri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ː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cologne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科隆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kəˈləʊn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dreamy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梦幻般的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driːmi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fragrance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香味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freɪɡrᵊns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noticing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注意到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nəʊtɪsɪŋ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radiant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容光焕发的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reɪdiənt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tracking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追踪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trækɪŋ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签名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香味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trækɪŋ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23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签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名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autograph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香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味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fragrance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trækɪŋ</a:t>
            </a:r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tracking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179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GORIZILLA. PART 1</a:t>
            </a:r>
            <a:endParaRPr lang="en-GB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Girl: It's Adrien from TV!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Firefighter: Can I have an autograph for my daughter?</a:t>
            </a:r>
          </a:p>
          <a:p>
            <a:pPr algn="l"/>
            <a:r>
              <a:rPr lang="en-GB" altLang="zh-CN" sz="48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Wayhem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Adrien? Adrien! Adrien!!</a:t>
            </a:r>
          </a:p>
          <a:p>
            <a:pPr algn="l"/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Commercial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voice and Marinette: Radiant. Carefree. Dreamy. Adrien...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Alya: Marinette, I've been waiting for you for fifteen minutes! Where are you, girl?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Adrien: Thank you for saving me. People are going crazy over this ad.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You starred in an ad? I had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no</a:t>
            </a:r>
            <a:b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idea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!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That's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awesome!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Adrien: I don't know about that. In fact it's really quite...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embarrassing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Heh! All good now! I'd better get going.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Isn't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that your bodyguard?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667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Adrien: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I'm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so sorry I got you in this crazy mess, Marinette. Plus, now everyone thinks you're my girlfriend!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Oh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, that's terrible, yeah.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I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mean no! I mean it's not that terrible, really. Is it? Or...not? Anyway, do you think it's gonna be okay between you and your father?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Adrien: How can anything bad happen... with my Marinette lucky charm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?</a:t>
            </a: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Shouldn't you be practicing your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ption 3">
            <a:hlinkClick r:id="" action="ppaction://hlinkshowjump?jump=nextslide" highlightClick="1">
              <a:snd r:embed="rId4" name="Lil.John.Yeah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piano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laugh_short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fencing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laugh_short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49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Douyin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WeChat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internet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No! Don't post it up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on...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800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37247</TotalTime>
  <Words>429</Words>
  <Application>Microsoft Office PowerPoint</Application>
  <PresentationFormat>Widescreen</PresentationFormat>
  <Paragraphs>80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Gorzilla. Part 1</dc:title>
  <dc:creator/>
  <cp:lastModifiedBy>M B Mehdi</cp:lastModifiedBy>
  <cp:revision>8281</cp:revision>
  <dcterms:created xsi:type="dcterms:W3CDTF">2017-12-17T18:25:04Z</dcterms:created>
  <dcterms:modified xsi:type="dcterms:W3CDTF">2024-06-02T04:16:24Z</dcterms:modified>
</cp:coreProperties>
</file>