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364" r:id="rId4"/>
    <p:sldId id="2422" r:id="rId5"/>
    <p:sldId id="1766" r:id="rId6"/>
    <p:sldId id="2348" r:id="rId7"/>
    <p:sldId id="2349" r:id="rId8"/>
    <p:sldId id="2381" r:id="rId9"/>
    <p:sldId id="2383" r:id="rId10"/>
    <p:sldId id="2370" r:id="rId11"/>
    <p:sldId id="2384" r:id="rId12"/>
    <p:sldId id="2385" r:id="rId13"/>
    <p:sldId id="2386" r:id="rId14"/>
    <p:sldId id="2248" r:id="rId15"/>
    <p:sldId id="2423" r:id="rId16"/>
    <p:sldId id="2355" r:id="rId17"/>
    <p:sldId id="2424" r:id="rId18"/>
    <p:sldId id="242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22"/>
            <p14:sldId id="1766"/>
            <p14:sldId id="2348"/>
            <p14:sldId id="2349"/>
            <p14:sldId id="2381"/>
            <p14:sldId id="2383"/>
            <p14:sldId id="2370"/>
            <p14:sldId id="2384"/>
            <p14:sldId id="2385"/>
            <p14:sldId id="2386"/>
            <p14:sldId id="2248"/>
            <p14:sldId id="2423"/>
            <p14:sldId id="2355"/>
            <p14:sldId id="2424"/>
            <p14:sldId id="2425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02/06/2024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GLACIATOR. PART 2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Dalian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out now, or I'll bury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an entire layer of ice-cream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7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 weird. It looks like he's leaving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alone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2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551" y="346458"/>
              <a:ext cx="5187471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We're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gonna make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propeller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helicopter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airplane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 spot on</a:t>
            </a:r>
            <a:r>
              <a:rPr lang="en-GB"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Strawberry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black chocolate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40705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customer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heartache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propeller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melt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969" y="2254495"/>
            <a:ext cx="22275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122" y="2254495"/>
            <a:ext cx="219336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79" y="2254495"/>
            <a:ext cx="2959580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029" y="2408605"/>
            <a:ext cx="1303905" cy="182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22601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melt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propeller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customer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heartache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969" y="2254495"/>
            <a:ext cx="22275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122" y="2254495"/>
            <a:ext cx="219336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79" y="2254495"/>
            <a:ext cx="2959580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029" y="2408605"/>
            <a:ext cx="1303905" cy="182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6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88858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A supervillain once fell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in love with Adrien.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helps Marinette escape.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Glaciator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only freezes couples.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Cat Noir gives Ladybug a rose.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 doesn't eat the ice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cream.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48379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A supervillain once fell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in love with Adrien.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helps Marinette escape.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Glaciator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only freezes couples.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Cat Noir gives Ladybug a rose.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 doesn't eat the ice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cream.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214636" y="241200"/>
            <a:ext cx="540000" cy="540000"/>
            <a:chOff x="11006440" y="242122"/>
            <a:chExt cx="540000" cy="540000"/>
          </a:xfrm>
        </p:grpSpPr>
        <p:sp>
          <p:nvSpPr>
            <p:cNvPr id="43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hevron 43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82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Chevron 82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04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friends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366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Montserrat" panose="02000505000000020004" pitchFamily="2" charset="0"/>
              </a:rPr>
              <a:t>marriage</a:t>
            </a:r>
            <a:endParaRPr lang="en-GB" sz="2400" dirty="0">
              <a:latin typeface="Montserrat" panose="02000505000000020004" pitchFamily="2" charset="0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528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the beach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690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KFC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852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news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204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PPTs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366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super-heroes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528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health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90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cats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852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Montserrat" panose="02000505000000020004" pitchFamily="2" charset="0"/>
              </a:rPr>
              <a:t>library</a:t>
            </a:r>
            <a:endParaRPr lang="en-GB" sz="2800" dirty="0">
              <a:latin typeface="Montserrat" panose="02000505000000020004" pitchFamily="2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204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Montserrat" panose="02000505000000020004" pitchFamily="2" charset="0"/>
              </a:rPr>
              <a:t>parents</a:t>
            </a:r>
            <a:endParaRPr lang="en-GB" sz="2800" dirty="0">
              <a:latin typeface="Montserrat" panose="02000505000000020004" pitchFamily="2" charset="0"/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366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TV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528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dogs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690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stress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852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taobao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3" name="Rectangle 22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4" name="Rectangle 23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2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5" name="Rectangle 24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3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6" name="Rectangle 25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4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7" name="Rectangle 26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5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8" name="Rectangle 27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6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9" name="Rectangle 28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7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0" name="Rectangle 29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8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1" name="Rectangle 30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9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2" name="Rectangle 31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10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3" name="Rectangle 32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11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4" name="Rectangle 33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12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5" name="Rectangle 34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13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6" name="Rectangle 35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14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7" name="Rectangle 36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15</a:t>
            </a:r>
            <a:endParaRPr lang="en-GB" sz="3000" dirty="0"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7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freeze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冻结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friːz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frighten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吓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唬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fraɪtᵊn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glad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高兴的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ɡlæd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plan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计划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plæn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ruin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废墟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ruːɪn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sensitive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敏感的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sɛnsɪtɪv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serve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服务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sɜːv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taste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品尝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teɪst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weird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诡异的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wɪəd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friːz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计划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品尝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friːz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freeze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计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划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plan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品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尝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taste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41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GLACIATOR. PART 2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I'm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so sorry.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Why? It's not your fault.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No… Yeah… I mean… What</a:t>
            </a:r>
            <a:b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mean is I'm very sorry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because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um, you prepared all of this and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then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she didn't show.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She told me she might not make it but I had my fingers crossed. I really wanted her to come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That's weird. It looks like he's leaving the couples alone.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Too bad for us.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You don't understand. We know he doesn't attack couples so we could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pretend..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Pretend?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To be in love!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Sorry, Ladybug, it's not cool to play with people's feelings.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Ladybug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You're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my friend. And I'd never wanna lie to a friend.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Why do you think it'd be lying?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Because there's this boy I...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There's a boy? Who is...?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It's.. I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can't tell you who it is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b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Cat Noir: I get it, Ladybug. Your friendship means everything to me. You can keep the rose. It goes with your costume.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Maybe she had a really good reason for not coming. Like, a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Galactus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Glaciator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 looking so sad and surly, but 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make it all better.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0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37211</TotalTime>
  <Words>408</Words>
  <Application>Microsoft Office PowerPoint</Application>
  <PresentationFormat>Widescreen</PresentationFormat>
  <Paragraphs>111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Blue Highway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Glaciator. Part 2</dc:title>
  <dc:creator/>
  <cp:lastModifiedBy>M B Mehdi</cp:lastModifiedBy>
  <cp:revision>8269</cp:revision>
  <dcterms:created xsi:type="dcterms:W3CDTF">2017-12-17T18:25:04Z</dcterms:created>
  <dcterms:modified xsi:type="dcterms:W3CDTF">2024-06-02T04:15:40Z</dcterms:modified>
</cp:coreProperties>
</file>