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417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20" r:id="rId16"/>
    <p:sldId id="2355" r:id="rId17"/>
    <p:sldId id="24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17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20"/>
            <p14:sldId id="2355"/>
            <p14:sldId id="242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3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12/05/2024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GLACIATOR.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sighs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smiles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pretty one who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for her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André's ice-cream always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people's hearts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didn't mean to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frighten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cream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this special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8993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dessert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scoop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strawberry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pistachio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9684" y="2254495"/>
            <a:ext cx="122363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636" y="2254495"/>
            <a:ext cx="35343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71" y="2254495"/>
            <a:ext cx="2311284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24" y="2254495"/>
            <a:ext cx="2183017" cy="1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5183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scoop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pistachio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dessert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strawberry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9684" y="2254495"/>
            <a:ext cx="122363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636" y="2254495"/>
            <a:ext cx="35343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71" y="2254495"/>
            <a:ext cx="2311284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24" y="2254495"/>
            <a:ext cx="2183017" cy="1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5288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dad hid his wedding ring in ice cream.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It took Ivan and Mylène 3 days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to find André's cart.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Alya drop's her ice-cream.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André is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akutamized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because of Marinette.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Ladybug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&amp; Cat Noir have a date.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46199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dad hid his wedding ring in ice cream.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It took Ivan and Mylène 3 days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to find André's cart.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Alya drop's her ice-cream.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André is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akutamized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because of Marinette.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Ladybug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&amp; Cat Noir have a date.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brakes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刹车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breɪks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concoction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混合物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kənˈkɒkʃᵊn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flavour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味道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fleɪvə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lovebirds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爱情鸟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lʌvbɜːdz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matchmaker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媒人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mæʧˌmeɪkə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materialise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物化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məˈtɪərɪəlaɪz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swallow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吞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swɒləʊ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sweetheart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亲爱的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swiːthɑːt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vanilla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香草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vəˈnɪlə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味道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吞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swiːthɑːt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味道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flavour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吞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swallow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swiːthɑːt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sweetheart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5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GLACIATOR.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Sabine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That was where your father asked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me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To marry him.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He hid the ring in a scoop of vanilla ice-cream.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And you almost swallowed it too! 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They say that couples who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eat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ice-cream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at André's will stay in love forever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Hey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he's here!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Let's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go!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Pistachio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vanilla, and strawberry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For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lovebirds from Italy.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Italian couple: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Merci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André!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You're welcome, my friends. Enjoy André's ice-cream. May love never end!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Why don't you go and get one, too, Marinette?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And how about this young miss?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pretty one who sighs. I have a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flavour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just for her! It's sure to make her smile!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Uh... Me?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What's your name, dear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Marinette.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Peach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pink like his lips and mint like his eyes.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Eat this, my dear, and your love will materialize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hid the ring in a scoop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ice cream.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vanilla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Pistachio, vanilla, and strawberry! For lovebirds from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37109</TotalTime>
  <Words>379</Words>
  <Application>Microsoft Office PowerPoint</Application>
  <PresentationFormat>Widescreen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Glaciator. Part 1</dc:title>
  <dc:creator/>
  <cp:lastModifiedBy>M B Mehdi</cp:lastModifiedBy>
  <cp:revision>8230</cp:revision>
  <dcterms:created xsi:type="dcterms:W3CDTF">2017-12-17T18:25:04Z</dcterms:created>
  <dcterms:modified xsi:type="dcterms:W3CDTF">2024-05-12T07:17:47Z</dcterms:modified>
</cp:coreProperties>
</file>