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4" r:id="rId4"/>
    <p:sldId id="2417" r:id="rId5"/>
    <p:sldId id="1766" r:id="rId6"/>
    <p:sldId id="2348" r:id="rId7"/>
    <p:sldId id="2349" r:id="rId8"/>
    <p:sldId id="2381" r:id="rId9"/>
    <p:sldId id="2383" r:id="rId10"/>
    <p:sldId id="2370" r:id="rId11"/>
    <p:sldId id="2384" r:id="rId12"/>
    <p:sldId id="2385" r:id="rId13"/>
    <p:sldId id="2386" r:id="rId14"/>
    <p:sldId id="2248" r:id="rId15"/>
    <p:sldId id="2418" r:id="rId16"/>
    <p:sldId id="2355" r:id="rId17"/>
    <p:sldId id="2419" r:id="rId18"/>
    <p:sldId id="24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17"/>
            <p14:sldId id="1766"/>
            <p14:sldId id="2348"/>
            <p14:sldId id="2349"/>
            <p14:sldId id="2381"/>
            <p14:sldId id="2383"/>
            <p14:sldId id="2370"/>
            <p14:sldId id="2384"/>
            <p14:sldId id="2385"/>
            <p14:sldId id="2386"/>
            <p14:sldId id="2248"/>
            <p14:sldId id="2418"/>
            <p14:sldId id="2355"/>
            <p14:sldId id="2419"/>
            <p14:sldId id="242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19/05/2024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DESPAIR BEAR. PART 2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knife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fork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spoon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help of our new little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sidekick!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1" y="346458"/>
              <a:ext cx="5187471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 even need a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superpower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Miraculous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kissing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Wow, this is really good. Your baking is good as your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06179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costume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brush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baking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orange juice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0420" y="2401689"/>
            <a:ext cx="208255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413" y="2254495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99" y="2338906"/>
            <a:ext cx="1689187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17" y="2254495"/>
            <a:ext cx="2183017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73282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orange juice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baking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costume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brush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0420" y="2401689"/>
            <a:ext cx="208255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413" y="2254495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99" y="2338906"/>
            <a:ext cx="1689187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17" y="2254495"/>
            <a:ext cx="2183017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50643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Sabrina brushes Chloé's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hair.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dances with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saves Marinette from cataclysm.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has a spoon.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likes Marinette's baking.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87741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Sabrina brushes Chloé's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hair.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dances with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saves Marinette from cataclysm.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has a spoon.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likes Marinette's baking.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9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mobile phones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books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fashion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food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A.I.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taking</a:t>
            </a:r>
            <a:br>
              <a:rPr lang="en-GB" sz="3000" dirty="0" smtClean="0">
                <a:latin typeface="Montserrat" panose="02000505000000020004" pitchFamily="2" charset="0"/>
              </a:rPr>
            </a:br>
            <a:r>
              <a:rPr lang="en-GB" sz="3000" dirty="0" smtClean="0">
                <a:latin typeface="Montserrat" panose="02000505000000020004" pitchFamily="2" charset="0"/>
              </a:rPr>
              <a:t>photos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Dalian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music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dirty="0" smtClean="0">
                <a:latin typeface="Montserrat" panose="02000505000000020004" pitchFamily="2" charset="0"/>
              </a:rPr>
              <a:t>weather</a:t>
            </a:r>
            <a:endParaRPr lang="en-GB" sz="2500" dirty="0">
              <a:latin typeface="Montserrat" panose="02000505000000020004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smtClean="0">
                <a:latin typeface="Montserrat" panose="02000505000000020004" pitchFamily="2" charset="0"/>
              </a:rPr>
              <a:t>animals</a:t>
            </a:r>
            <a:endParaRPr lang="en-GB" sz="2600" dirty="0">
              <a:latin typeface="Montserrat" panose="02000505000000020004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jobs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sport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travel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anime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Douyin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1" name="Rectangle 30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2" name="Rectangle 31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2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3" name="Rectangle 3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3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4" name="Rectangle 3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4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5" name="Rectangle 3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5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6" name="Rectangle 35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6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7" name="Rectangle 36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7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8" name="Rectangle 37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8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9" name="Rectangle 38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9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40" name="Rectangle 39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10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41" name="Rectangle 40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11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42" name="Rectangle 41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12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43" name="Rectangle 4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13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44" name="Rectangle 4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14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45" name="Rectangle 4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15</a:t>
            </a:r>
            <a:endParaRPr lang="en-GB" sz="3000" dirty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armour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盔甲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ɑːmə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cloud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klaʊd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control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控制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kənˈtrəʊl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earrings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耳环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ɪərɪŋz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greasy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ɡriːzi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lame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虚弱的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leɪm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macaroon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马卡龙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mækəˈruːn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skin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皮肤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step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步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stɛp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云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皮肤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stɛp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cloud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皮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肤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skin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stɛp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step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56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DESPAIR BEAR. PART 2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Sabrina? What's gotten into you?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Sabrina: Let me brush your hair! I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promise</a:t>
            </a:r>
            <a:b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won't hurt you!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Ahh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 Somebody stop her!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Kim: If you touch one hair on Chloé's head, you'll have to answer to me.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Uh, I think I had too much orange juice. I gotta go. See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ya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Despair Bear: Naughty, naughty, Ladybug!</a:t>
            </a:r>
          </a:p>
          <a:p>
            <a:pPr algn="l"/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Ladybug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Chloé, would you be so kind?</a:t>
            </a:r>
          </a:p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Chloé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Okay, Ladybug!</a:t>
            </a:r>
          </a:p>
          <a:p>
            <a:pPr algn="l"/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Despair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Bear: No! Stop! What's happening?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Ladybug? What are you doing?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Oh, nothing. Just saving your skin with the help of our new little sidekick.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Despair Bear: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You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haven't defeated me, yet!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Thanks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for helping me out there. That was really nice of you.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I know, wasn't it?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Jean: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must confess. I don't remember anything!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Well, basically, you turned evil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and</a:t>
            </a:r>
            <a:b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saved you. In fact, without me, Ladybug and Cat Noir would never have succeeded. I'm even better than you superheroes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me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hair! I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promise</a:t>
            </a:r>
            <a:b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won't hurt you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sleeping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bad I had to stop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Adrien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36998</TotalTime>
  <Words>428</Words>
  <Application>Microsoft Office PowerPoint</Application>
  <PresentationFormat>Widescreen</PresentationFormat>
  <Paragraphs>113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Blue Highway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Despair Bear. Part 2</dc:title>
  <dc:creator/>
  <cp:lastModifiedBy>M B Mehdi</cp:lastModifiedBy>
  <cp:revision>8201</cp:revision>
  <dcterms:created xsi:type="dcterms:W3CDTF">2017-12-17T18:25:04Z</dcterms:created>
  <dcterms:modified xsi:type="dcterms:W3CDTF">2024-05-19T11:01:07Z</dcterms:modified>
</cp:coreProperties>
</file>