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364" r:id="rId4"/>
    <p:sldId id="2414" r:id="rId5"/>
    <p:sldId id="1766" r:id="rId6"/>
    <p:sldId id="2348" r:id="rId7"/>
    <p:sldId id="2349" r:id="rId8"/>
    <p:sldId id="2381" r:id="rId9"/>
    <p:sldId id="2383" r:id="rId10"/>
    <p:sldId id="2370" r:id="rId11"/>
    <p:sldId id="2384" r:id="rId12"/>
    <p:sldId id="2385" r:id="rId13"/>
    <p:sldId id="2386" r:id="rId14"/>
    <p:sldId id="2248" r:id="rId15"/>
    <p:sldId id="2415" r:id="rId16"/>
    <p:sldId id="2355" r:id="rId17"/>
    <p:sldId id="241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364"/>
            <p14:sldId id="2414"/>
            <p14:sldId id="1766"/>
            <p14:sldId id="2348"/>
            <p14:sldId id="2349"/>
            <p14:sldId id="2381"/>
            <p14:sldId id="2383"/>
            <p14:sldId id="2370"/>
            <p14:sldId id="2384"/>
            <p14:sldId id="2385"/>
            <p14:sldId id="2386"/>
            <p14:sldId id="2248"/>
            <p14:sldId id="2415"/>
            <p14:sldId id="2355"/>
            <p14:sldId id="2416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76" d="100"/>
          <a:sy n="76" d="100"/>
        </p:scale>
        <p:origin x="13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26/11/2025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DESPAIR BEAR. PART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Mr. Creepy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Mr. Cuddly</a:t>
            </a:r>
          </a:p>
        </p:txBody>
      </p:sp>
      <p:sp>
        <p:nvSpPr>
          <p:cNvPr id="12" name="Option 1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Mr. Chubby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Ah, perhaps Mademoiselle can see comfort with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874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punch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chance</a:t>
            </a:r>
          </a:p>
        </p:txBody>
      </p:sp>
      <p:sp>
        <p:nvSpPr>
          <p:cNvPr id="12" name="Option 1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should totally give Chloé one more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625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9551" y="346458"/>
              <a:ext cx="5187471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Hey, Marinette. Wanna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Lil.John.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</a:p>
        </p:txBody>
      </p:sp>
      <p:sp>
        <p:nvSpPr>
          <p:cNvPr id="5" name="Option 2">
            <a:hlinkClick r:id="" action="ppaction://noaction" highlightClick="1">
              <a:snd r:embed="rId5" name="laugh_short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sleep</a:t>
            </a:r>
          </a:p>
        </p:txBody>
      </p:sp>
      <p:sp>
        <p:nvSpPr>
          <p:cNvPr id="6" name="Option 1">
            <a:hlinkClick r:id="" action="ppaction://noaction" highlightClick="1">
              <a:snd r:embed="rId5" name="laugh_short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kiss</a:t>
            </a:r>
          </a:p>
        </p:txBody>
      </p:sp>
    </p:spTree>
    <p:extLst>
      <p:ext uri="{BB962C8B-B14F-4D97-AF65-F5344CB8AC3E}">
        <p14:creationId xmlns:p14="http://schemas.microsoft.com/office/powerpoint/2010/main" val="113509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sexy</a:t>
            </a:r>
          </a:p>
        </p:txBody>
      </p:sp>
      <p:sp>
        <p:nvSpPr>
          <p:cNvPr id="4" name="Option 2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bitch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4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speechless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075129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maid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cuddle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butler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77662" y="2338906"/>
            <a:ext cx="1297778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7077" y="2338906"/>
            <a:ext cx="136785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690" y="2338906"/>
            <a:ext cx="1980000" cy="198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899" y="2254495"/>
            <a:ext cx="2095061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235619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butler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cuddle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maid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77662" y="2338906"/>
            <a:ext cx="1297778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7077" y="2338906"/>
            <a:ext cx="136785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690" y="2338906"/>
            <a:ext cx="1980000" cy="198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899" y="2254495"/>
            <a:ext cx="2095061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9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359005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Marinette's dad is a banker.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Chloé calls the fire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department.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Adrien blackmails Chloé.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Adrien 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isn't going to the party.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Chloé dances with Kim.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56461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Marinette's dad is a banker.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Chloé calls the fire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department.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Adrien blackmails Chloé.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Adrien isn't going to the party.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Chloé dances with Kim.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20903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blackmail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勒索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blækmeɪl</a:t>
            </a:r>
            <a:b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discover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发现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dɪˈskʌvə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false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错误的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fɔːls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fire drill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消防演习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faɪə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 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drɪl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hacked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被黑客入侵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hækt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invite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邀请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ɪnˈvaɪt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jewels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珠宝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ʤu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ːᵊ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lz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servant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仆人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sɜːvᵊnt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snob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势利小人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snɒb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被黑客入侵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珠宝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snɒb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23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被黑客入侵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hacked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珠宝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jewels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snɒb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snob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610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DESPAIR BEAR. PART 1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Tom: Now we need to chill it for half an hour. Marinette?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Yes, dad?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Tom: Could you put this in the school cafeteria fridge for me, please?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Of course!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Tikki: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Mmm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, can I get a taste?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I saw a student leaving the classroom right before the alarm went off. It must have been her.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Mr. Damocles: Really? Who was it?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Let's see if she'll come clean. What do you say, Marinette Dupain-Cheng?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Mr. Damocles: Marinette, do you have something to tell the firefighter captain?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67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Of course it was me who called the fire department. So what?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Adrien: And it doesn't bother you that everyone's being punished because of you?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No. Why would it? They all seem to enjoy getting dirty making cookies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Adrien: Chloé, how long have you and I been friends?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Since we were adorable little tots.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soil my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pants? Who's he kidding?.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Lil.John.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Chanel</a:t>
            </a:r>
          </a:p>
        </p:txBody>
      </p:sp>
      <p:sp>
        <p:nvSpPr>
          <p:cNvPr id="5" name="Option 2">
            <a:hlinkClick r:id="" action="ppaction://noaction" highlightClick="1">
              <a:snd r:embed="rId5" name="laugh_short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Louis Vuitton</a:t>
            </a:r>
          </a:p>
        </p:txBody>
      </p:sp>
      <p:sp>
        <p:nvSpPr>
          <p:cNvPr id="6" name="Option 1">
            <a:hlinkClick r:id="" action="ppaction://noaction" highlightClick="1">
              <a:snd r:embed="rId5" name="laugh_short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Balenciaga</a:t>
            </a:r>
          </a:p>
        </p:txBody>
      </p:sp>
    </p:spTree>
    <p:extLst>
      <p:ext uri="{BB962C8B-B14F-4D97-AF65-F5344CB8AC3E}">
        <p14:creationId xmlns:p14="http://schemas.microsoft.com/office/powerpoint/2010/main" val="304349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sleep</a:t>
            </a:r>
          </a:p>
        </p:txBody>
      </p:sp>
      <p:sp>
        <p:nvSpPr>
          <p:cNvPr id="4" name="Option 2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shave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sweep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somewhere else, Cinderella!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800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36921</TotalTime>
  <Words>474</Words>
  <Application>Microsoft Office PowerPoint</Application>
  <PresentationFormat>Widescreen</PresentationFormat>
  <Paragraphs>80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Despair Bear. Part 1</dc:title>
  <dc:creator/>
  <cp:lastModifiedBy>Mohammed Baybars Mehdi</cp:lastModifiedBy>
  <cp:revision>8166</cp:revision>
  <dcterms:created xsi:type="dcterms:W3CDTF">2017-12-17T18:25:04Z</dcterms:created>
  <dcterms:modified xsi:type="dcterms:W3CDTF">2025-11-26T14:30:56Z</dcterms:modified>
</cp:coreProperties>
</file>