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364" r:id="rId4"/>
    <p:sldId id="2411" r:id="rId5"/>
    <p:sldId id="1766" r:id="rId6"/>
    <p:sldId id="2348" r:id="rId7"/>
    <p:sldId id="2349" r:id="rId8"/>
    <p:sldId id="2381" r:id="rId9"/>
    <p:sldId id="2383" r:id="rId10"/>
    <p:sldId id="2370" r:id="rId11"/>
    <p:sldId id="2384" r:id="rId12"/>
    <p:sldId id="2385" r:id="rId13"/>
    <p:sldId id="2386" r:id="rId14"/>
    <p:sldId id="2248" r:id="rId15"/>
    <p:sldId id="2414" r:id="rId16"/>
    <p:sldId id="2355" r:id="rId17"/>
    <p:sldId id="2415" r:id="rId18"/>
    <p:sldId id="246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364"/>
            <p14:sldId id="2411"/>
            <p14:sldId id="1766"/>
            <p14:sldId id="2348"/>
            <p14:sldId id="2349"/>
            <p14:sldId id="2381"/>
            <p14:sldId id="2383"/>
            <p14:sldId id="2370"/>
            <p14:sldId id="2384"/>
            <p14:sldId id="2385"/>
            <p14:sldId id="2386"/>
            <p14:sldId id="2248"/>
            <p14:sldId id="2414"/>
            <p14:sldId id="2355"/>
            <p14:sldId id="2415"/>
            <p14:sldId id="2467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08/02/2026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2/8/2026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THE COLLECTOR. PART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sleeping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sound</a:t>
            </a: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round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 worry yourself, sir. I'm sure your son is safe and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him.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7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stressed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afraid</a:t>
            </a:r>
          </a:p>
        </p:txBody>
      </p:sp>
      <p:sp>
        <p:nvSpPr>
          <p:cNvPr id="12" name="Option 1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worried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were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case the one you love turned out to be Hawk Moth.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2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9551" y="346458"/>
              <a:ext cx="5187471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modern inventions really are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incredible. Hmm..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quite</a:t>
            </a: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quit</a:t>
            </a: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</a:p>
        </p:txBody>
      </p:sp>
    </p:spTree>
    <p:extLst>
      <p:ext uri="{BB962C8B-B14F-4D97-AF65-F5344CB8AC3E}">
        <p14:creationId xmlns:p14="http://schemas.microsoft.com/office/powerpoint/2010/main" val="11350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found it while I was on a trip overseas with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09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14606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backpack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pedal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tantrum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137" y="2338906"/>
            <a:ext cx="239516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363" y="2457762"/>
            <a:ext cx="184784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16" y="2338906"/>
            <a:ext cx="1610696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71" y="233890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05171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pedal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backpack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tantrum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137" y="2338906"/>
            <a:ext cx="239516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363" y="2457762"/>
            <a:ext cx="184784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116" y="2338906"/>
            <a:ext cx="1610696" cy="198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71" y="233890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16948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thinks Hawk Moth is Adrien's father.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brand's logo is a moth.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Master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Fu knows Marinette is in love with Adrien.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Master Fu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takes photos of the book with an </a:t>
                      </a:r>
                      <a:r>
                        <a:rPr lang="en-GB" sz="3000" b="1" baseline="0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ipad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returns the book.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390934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thinks Hawk Moth is Adrien's father.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brand's logo is a moth.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Master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Fu knows Marinette is in love with Adrien.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Master Fu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takes photos of the book with an </a:t>
                      </a:r>
                      <a:r>
                        <a:rPr lang="en-GB" sz="3000" b="1" baseline="0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ipad</a:t>
                      </a:r>
                      <a:r>
                        <a:rPr lang="en-GB" sz="3000" b="1" baseline="0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.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returns the book.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42759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The Environment. Part 2</a:t>
            </a:r>
          </a:p>
          <a:p>
            <a:pPr algn="l"/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Describe a place in your country that has changed because of environmental issues. You should say: where it is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and how it has changed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6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admirer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爱慕者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ədˈmaɪərə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ammunition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弹药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æmjəˈnɪʃᵊn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borrowed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借来的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bɒrəʊd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collection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收藏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kəˈlɛkʃᵊn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illustration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插图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ɪləˈstreɪʃᵊn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immortalize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永垂不朽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ɪˈmɔːtəlaɪz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ingenious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巧妙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ɪnˈʤiːniəs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invention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发明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ɪnˈvɛnʃᵊn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reappeared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再次出现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riːəˈpɪəd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ədˈmaɪərə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借来的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发明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30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ədˈmaɪərə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admirer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借来的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borrowed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发明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invention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66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THE COLLECTOR.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You know, the fashion designer?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You got proof?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I can't tell you.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So, I'm supposed to just... accept that?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You must trust me on this. But it all makes sense. He is a secretive man and he never leaves his house.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Gabriel: Thank you, thank you, both of you! 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Adrien...where is my son?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He...must be hiding?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Cat Noir is right, otherwise your son would have reappeared right here.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Gabriel: Nothing must happen to him.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He's too precious to me.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We're about to transform back. Goodbye.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6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You were afraid in case the one you love turned out to be Hawk Moth.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Wha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... Uh, no, uh, how did you know that? I mean, I don't love him at all. Oh, all right, yes, Adrien is amazing. I couldn't stand the thought of him being a supervillain.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Master Fu: You know, Marinette, if we want to be stronger than Hawk Moth, we have to trust each other.</a:t>
            </a:r>
            <a:endParaRPr lang="en-GB" altLang="zh-C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Gabriel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Agreste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You know,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designer?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Lil.John.Yeah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fashion</a:t>
            </a:r>
          </a:p>
        </p:txBody>
      </p:sp>
      <p:sp>
        <p:nvSpPr>
          <p:cNvPr id="5" name="Option 2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</a:t>
            </a:r>
          </a:p>
        </p:txBody>
      </p:sp>
      <p:sp>
        <p:nvSpPr>
          <p:cNvPr id="6" name="Option 1">
            <a:hlinkClick r:id="" action="ppaction://noaction" highlightClick="1">
              <a:snd r:embed="rId5" name="laugh_short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</a:p>
        </p:txBody>
      </p:sp>
    </p:spTree>
    <p:extLst>
      <p:ext uri="{BB962C8B-B14F-4D97-AF65-F5344CB8AC3E}">
        <p14:creationId xmlns:p14="http://schemas.microsoft.com/office/powerpoint/2010/main" val="304349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17" y="423771"/>
              <a:ext cx="5187471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daughter</a:t>
            </a:r>
          </a:p>
        </p:txBody>
      </p:sp>
      <p:sp>
        <p:nvSpPr>
          <p:cNvPr id="4" name="Option 2">
            <a:hlinkClick r:id="" action="ppaction://noaction" highlightClick="1">
              <a:snd r:embed="rId4" name="laugh_short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Lil.John.Yeah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 got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Let's go check his room.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800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36718</TotalTime>
  <Words>602</Words>
  <Application>Microsoft Office PowerPoint</Application>
  <PresentationFormat>Widescreen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The Collector. Part 2</dc:title>
  <dc:creator/>
  <cp:lastModifiedBy>Mohammed Baybars Mehdi</cp:lastModifiedBy>
  <cp:revision>8162</cp:revision>
  <dcterms:created xsi:type="dcterms:W3CDTF">2017-12-17T18:25:04Z</dcterms:created>
  <dcterms:modified xsi:type="dcterms:W3CDTF">2026-02-08T12:51:01Z</dcterms:modified>
</cp:coreProperties>
</file>