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151" r:id="rId2"/>
    <p:sldId id="1423" r:id="rId3"/>
    <p:sldId id="2364" r:id="rId4"/>
    <p:sldId id="2411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12" r:id="rId16"/>
    <p:sldId id="2355" r:id="rId17"/>
    <p:sldId id="2413" r:id="rId18"/>
    <p:sldId id="2390" r:id="rId19"/>
    <p:sldId id="2407" r:id="rId20"/>
    <p:sldId id="2392" r:id="rId21"/>
    <p:sldId id="2408" r:id="rId22"/>
    <p:sldId id="2394" r:id="rId23"/>
    <p:sldId id="2409" r:id="rId24"/>
    <p:sldId id="2396" r:id="rId25"/>
    <p:sldId id="2410" r:id="rId26"/>
    <p:sldId id="23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11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12"/>
            <p14:sldId id="2355"/>
            <p14:sldId id="2413"/>
            <p14:sldId id="2390"/>
            <p14:sldId id="2407"/>
            <p14:sldId id="2392"/>
            <p14:sldId id="2408"/>
            <p14:sldId id="2394"/>
            <p14:sldId id="2409"/>
            <p14:sldId id="2396"/>
            <p14:sldId id="2410"/>
            <p14:sldId id="239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audio" Target="../media/audio3.wav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THE COLLECTOR. PART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marry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</a:t>
            </a: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can't be crazy in love with a supervillain. I'd have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him.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</a:t>
            </a: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Noir, I think I know who Hawk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87471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be bemused, it's just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news</a:t>
            </a: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sport</a:t>
            </a: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weather</a:t>
            </a: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killing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imprisoning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 can inspire me more than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Ladybug and Cat Noir.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99721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bench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portrait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logo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1459" y="2401689"/>
            <a:ext cx="122961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639" y="2457762"/>
            <a:ext cx="195329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09" y="2681451"/>
            <a:ext cx="1787940" cy="1308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27" y="2338906"/>
            <a:ext cx="148615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37435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logo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bench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portrait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1459" y="2401689"/>
            <a:ext cx="122961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639" y="2457762"/>
            <a:ext cx="195329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09" y="2681451"/>
            <a:ext cx="1787940" cy="1308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27" y="2338906"/>
            <a:ext cx="148615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67472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met Master Fu before.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will get his father another book.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in love with a supervillain.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Adrien's father starts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smashing up his house.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Hawk Moth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akumatizes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himself.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12146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met Master Fu before.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will get his father another book.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in love with a supervillain.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Adrien's father starts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smashing up his house.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Hawk Moth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akumatizes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himself.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5695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3469" y="920166"/>
            <a:ext cx="1133321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ANAGRAM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05400" y="2880000"/>
            <a:ext cx="2581200" cy="540000"/>
            <a:chOff x="4125000" y="3159000"/>
            <a:chExt cx="2581200" cy="540000"/>
          </a:xfrm>
        </p:grpSpPr>
        <p:sp>
          <p:nvSpPr>
            <p:cNvPr id="12" name="K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6166200" y="3159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" name="O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4805400" y="3159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5" name="D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4125000" y="3159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6" name="D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5485800" y="3159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05400" y="5040000"/>
            <a:ext cx="2581200" cy="540000"/>
            <a:chOff x="4125000" y="5171373"/>
            <a:chExt cx="2581200" cy="540000"/>
          </a:xfrm>
        </p:grpSpPr>
        <p:sp>
          <p:nvSpPr>
            <p:cNvPr id="18" name="K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6166200" y="5171373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9" name="O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4805400" y="5171373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0" name="D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4125000" y="5171373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1" name="D">
              <a:hlinkClick r:id="" action="ppaction://noaction">
                <a:snd r:embed="rId5" name="Button Clicks Sounds Download Free Button Clicks Sound Effec(1).wav"/>
              </a:hlinkClick>
            </p:cNvPr>
            <p:cNvSpPr/>
            <p:nvPr/>
          </p:nvSpPr>
          <p:spPr>
            <a:xfrm>
              <a:off x="5485800" y="5171373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" name="Down Arrow 1"/>
          <p:cNvSpPr/>
          <p:nvPr/>
        </p:nvSpPr>
        <p:spPr>
          <a:xfrm>
            <a:off x="5701269" y="3731236"/>
            <a:ext cx="757609" cy="997527"/>
          </a:xfrm>
          <a:prstGeom prst="downArrow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  <p:sp>
        <p:nvSpPr>
          <p:cNvPr id="26" name="hint 1 text"/>
          <p:cNvSpPr/>
          <p:nvPr/>
        </p:nvSpPr>
        <p:spPr>
          <a:xfrm>
            <a:off x="1302397" y="3048335"/>
            <a:ext cx="9587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machines that make things easier</a:t>
            </a:r>
          </a:p>
        </p:txBody>
      </p:sp>
      <p:sp>
        <p:nvSpPr>
          <p:cNvPr id="27" name="hint 2 text"/>
          <p:cNvSpPr/>
          <p:nvPr/>
        </p:nvSpPr>
        <p:spPr>
          <a:xfrm>
            <a:off x="1116104" y="3048335"/>
            <a:ext cx="9962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mobile phones, computers, laptops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764200" y="2160000"/>
            <a:ext cx="6663600" cy="540000"/>
            <a:chOff x="3444600" y="2160000"/>
            <a:chExt cx="6663600" cy="540000"/>
          </a:xfrm>
        </p:grpSpPr>
        <p:grpSp>
          <p:nvGrpSpPr>
            <p:cNvPr id="29" name="Group 28"/>
            <p:cNvGrpSpPr/>
            <p:nvPr/>
          </p:nvGrpSpPr>
          <p:grpSpPr>
            <a:xfrm>
              <a:off x="3444600" y="2160000"/>
              <a:ext cx="5302800" cy="540000"/>
              <a:chOff x="2764200" y="2160000"/>
              <a:chExt cx="5302800" cy="540000"/>
            </a:xfrm>
          </p:grpSpPr>
          <p:sp>
            <p:nvSpPr>
              <p:cNvPr id="32" name="K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48054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33" name="O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34446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34" name="Y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61662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35" name="D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27642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6" name="D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41250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37" name="D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54858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38" name="Y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68466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9" name="Y">
                <a:hlinkClick r:id="" action="ppaction://noaction">
                  <a:snd r:embed="rId6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75270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30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88878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31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9568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</p:grpSp>
      <p:sp>
        <p:nvSpPr>
          <p:cNvPr id="40" name="Hint 1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1B51C73-B78F-42E8-8FA3-64FB7630E2D4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41" name="Hint 2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05DF05C-74D4-417F-8BC5-2513F7943B23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15584B9-009B-4C4F-AD9C-44DE40AE332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8458DF-4B0B-4D66-9492-811FA0AA824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43E0DB5-57DA-403F-820E-9A4B8375AD2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A8FC6B8-6AD1-4C88-A4AA-88B47A3A095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1320D8-F528-48B7-87FA-636BAAEF46D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DA3092-05B6-4A6B-AB45-83E7E3FF29D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7998F50-DFC3-4A2E-BF6C-41D325EC9D1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D7807F-AE3F-485B-B604-97D0920AEF2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3E70EBB-EBE8-4E3F-90A3-1351A65AB62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DFCE2F-C13B-4490-98B7-F725CAC620C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5C47812-9810-4286-866F-208738375CA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BC4BA2E-E03B-43E1-84F1-6430011D0C4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F95A66B-5F4A-4D83-920C-4E5DF6F6642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776EF6E-4A8F-4574-B4C2-8D93C6E85C4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35373EC-F686-4D21-B0B3-78A6DF94323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3FE98F-5B6D-4045-B5B0-B5D649052D1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56D85E7-0748-4926-BC2B-DC17F26987B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E992CC0-9984-4867-887A-9D9F63339BD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00:17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CF1CCF-D1E5-43D7-8E0F-4B72EE32E87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147504-EAFD-4B3C-942D-4007C6534D9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F928361-1432-42FC-B837-A89CFA486C0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D0B7A8E-E97E-409A-9024-852DB61C43C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EB87FD8-8ABB-4620-9B84-6F84BD66EF7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8C6BFC2-29FB-43F3-BD34-E270C60B05A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5132D42-1048-4564-AB2E-9483600A92A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844CA7-28FB-44A7-B529-35AA2328DF0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D033D75-A2C8-4576-94D0-5AF4A444F3A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8BAAC7A-9490-4D89-BF02-2EF73289BA4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BF80645-D781-4716-AE51-7AAA0E18722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1E6F32-8EB3-4846-ABC6-1CA2D7A4D81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1454C02-A9DC-4D44-9C7A-EDDC100EAD7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8B3B3D-8FDF-4DFA-BE09-06A96B31CA5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00:31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E41E139-33CE-490D-830B-E2582B80A86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88E9F9-0DD8-4B27-A844-A7DA5CE4AFD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00:33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71184E4-7D06-4304-81C0-FEE474ECC81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00:34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CFABA9B-E49B-46F4-ABED-4A79DD45734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00:35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BF4AFC-E091-4C68-ADD3-46E9EB37B51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26031B9-1E31-4CC7-B38E-E08F4B64A7E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00:37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72E7E6B-55A9-47B0-AF6B-6D16E45A267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00:38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CEE69E3-3F57-4A54-A034-D6F63E37464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00:39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6C5782D-FC20-4637-8F89-C39D9385F17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9C4984E-9743-47D1-A847-905A3F8E4DC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00:41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87F5459-A748-4CB4-8DDB-F8B7BF81E8F1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4F36C3C-62E6-4CCE-B000-AC191C066ED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00:43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58695A6-47AE-4E4D-889C-FB340319DD6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00:44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3893751-DA70-40EA-8EFB-9C2B74CD74E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00:45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5A83BA5-FFD5-4FE7-BD63-BD4562CCDA2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00:46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0BB2BC2-F0A5-4FD1-96E1-23C2875BDF9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00:47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5E30782-F88F-45B6-BE7E-3371C4B38AD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00:48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BD40BFB-F8B5-4579-89B1-3ADA2F284B3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00:49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FF7CB5-CE86-4C66-A187-EDFD226AD3D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2FD67BE-15F1-4E76-90D0-09C4E322238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00:51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416DC02-C794-42DC-BF73-24266CC7E6C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00:52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07374D2-B239-49B8-B6CE-2FA4E30CC3D1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00:53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2832CDE-3A6D-4FB4-9544-B017E05E4AF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00:54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7E6F1EF-4E1D-4158-865F-87D2F1F4E59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925DF6F-DDDC-4FAA-91B7-B11699FFE6F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8451316-0B78-442C-ADC3-3AAD783DE1B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3419CB8-617E-4ECB-866E-A8EFDD23D53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93E644E-1E7C-4016-B3FC-C1832F0730B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00:58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2A3AF0C-34D3-4AE6-BA39-A4CE5532E3E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00:59</a:t>
            </a:r>
          </a:p>
        </p:txBody>
      </p:sp>
    </p:spTree>
    <p:extLst>
      <p:ext uri="{BB962C8B-B14F-4D97-AF65-F5344CB8AC3E}">
        <p14:creationId xmlns:p14="http://schemas.microsoft.com/office/powerpoint/2010/main" val="3290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belong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属于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bɪˈlɒŋ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explanation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ɛkspləˈneɪʃᵊn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grounded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接地气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ɡraʊndɪd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imprison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监禁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ɪmˈprɪzᵊn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inspiration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灵感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ɪnspɪˈreɪʃᵊn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investigate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调查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ɪnˈvɛstɪɡeɪt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renounce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放弃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rɪˈnaʊns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source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来源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sɔːs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whiskers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胡须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wɪskəz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4200" y="2160000"/>
            <a:ext cx="6663600" cy="540000"/>
            <a:chOff x="3444600" y="2160000"/>
            <a:chExt cx="6663600" cy="540000"/>
          </a:xfrm>
        </p:grpSpPr>
        <p:grpSp>
          <p:nvGrpSpPr>
            <p:cNvPr id="3" name="Group 2"/>
            <p:cNvGrpSpPr/>
            <p:nvPr/>
          </p:nvGrpSpPr>
          <p:grpSpPr>
            <a:xfrm>
              <a:off x="3444600" y="2160000"/>
              <a:ext cx="5302800" cy="540000"/>
              <a:chOff x="2764200" y="2160000"/>
              <a:chExt cx="5302800" cy="540000"/>
            </a:xfrm>
          </p:grpSpPr>
          <p:sp>
            <p:nvSpPr>
              <p:cNvPr id="95" name="K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48054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96" name="O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34446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97" name="Y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61662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98" name="D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27642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99" name="D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41250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00" name="D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54858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88" name="Y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68466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</a:p>
            </p:txBody>
          </p:sp>
          <p:sp>
            <p:nvSpPr>
              <p:cNvPr id="89" name="Y">
                <a:hlinkClick r:id="" action="ppaction://noaction">
                  <a:snd r:embed="rId3" name="Button Clicks Sounds Download Free Button Clicks Sound Effec(1).wav"/>
                </a:hlinkClick>
              </p:cNvPr>
              <p:cNvSpPr/>
              <p:nvPr/>
            </p:nvSpPr>
            <p:spPr>
              <a:xfrm>
                <a:off x="7527000" y="2160000"/>
                <a:ext cx="540000" cy="5400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</p:grpSp>
        <p:sp>
          <p:nvSpPr>
            <p:cNvPr id="90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88878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92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9568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</p:grpSp>
      <p:sp>
        <p:nvSpPr>
          <p:cNvPr id="87" name="Hint 1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47C9CB1A-DC1D-45F5-B60B-94046BDB8983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91" name="Hint 2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82E7E7F-79CB-43B0-A2D1-768155392BD8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05570C4-B805-4F2D-B0FD-977E09FF278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25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8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7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  <p:sp>
        <p:nvSpPr>
          <p:cNvPr id="103" name="hint 1 text"/>
          <p:cNvSpPr/>
          <p:nvPr/>
        </p:nvSpPr>
        <p:spPr>
          <a:xfrm>
            <a:off x="3229715" y="3048335"/>
            <a:ext cx="5732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words and numbers</a:t>
            </a:r>
          </a:p>
        </p:txBody>
      </p:sp>
      <p:sp>
        <p:nvSpPr>
          <p:cNvPr id="104" name="hint 2 text"/>
          <p:cNvSpPr/>
          <p:nvPr/>
        </p:nvSpPr>
        <p:spPr>
          <a:xfrm>
            <a:off x="1062954" y="3048335"/>
            <a:ext cx="10068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can use the internet to find this</a:t>
            </a:r>
          </a:p>
        </p:txBody>
      </p:sp>
      <p:sp>
        <p:nvSpPr>
          <p:cNvPr id="105" name="Hint 1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9B213322-B001-4CF8-BD37-07279F5D33A7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106" name="Hint 2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9E15ED94-BB38-4E8E-A892-22707C3F7B43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DA3C53F-4689-48FD-86C0-2BD96D106F8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1688195-4E26-4DCD-A3D7-80F30713835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00:01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0E3B2BE-38E7-4670-9B22-34D10F5FFAD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00:02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92A0A90-53BB-4805-BC34-89C62631D40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00:03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AFBE56-2D00-4FCF-A9B8-65603B24807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00:04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B91421-348F-42A2-8EF5-07F8EE4A8C4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00:05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F3B329D-75CE-435E-B398-E61A5AC3154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00:06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17201CD-C35E-4201-85F8-0244F586E50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00:07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40C8CBE-112C-45A0-9512-0B456FF5D6B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00:08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B04F99C-3481-475A-96AA-F05C11A27EB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00:09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F7A101E-9FD3-4A87-B348-0193D4A47C5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00:10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664CFF7-6F4C-4822-9502-3A7E83889EE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00:11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58D6927-B2F9-4C0C-B463-14E2E6589B0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FD49DF0-626A-4097-953E-02590CFEA45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00:13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C9B200C-7648-4542-8D2E-F2B787CAFC9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00:14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A990BC9-C005-47C9-A77B-73DF5085095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00:15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EFAC1C6-257B-4F1B-9DD4-67B832BDD06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00:16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A30C00B-3EE4-498B-9B05-DF9D2FEAA28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00:17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E2017A-C9A9-42AB-B5CE-7E4B4ADD714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00:18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ACA978-4B7D-4F62-9887-7F3A362908E1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00:19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E039F2D-B375-4A6C-8D37-E4655DBC4E8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00:20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68A1E0FC-FEA6-45D4-BDD4-388E2F6B832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00:21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B83493F-D530-41DC-B98E-B4B9865C22F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00:22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D98BA98-AD8F-4CE7-8B02-5F975FE7441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00:23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CFEAA9E-6633-4FC9-84D1-98F3231A261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00:24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95A2E23-0E2F-4F5F-B845-59FCA152708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00:25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10E78BD-BA46-4EFD-BA4C-B2402F9A221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00:26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D74383A-F030-4DF5-A7CC-5C37D81690E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00:27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FFE1EA6-F065-4F9A-93F6-602B0DEA449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00:28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881FB04-2E38-4048-A9F3-5E23CFBE1E8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00:29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6A50F9E-CD0A-45C3-B352-81A7C3E072A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00:30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F29B976-EFE5-411F-B2D9-D35CC7E1E11C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00:31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96B03D5-B3BD-49E3-BD02-A3E34CC67DB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00:32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6643DC9-DB33-4BDE-BE63-CDF332BA394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00:33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3082ECB-5F41-4091-9B89-6BF774F7EA3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00:34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AE6E2B8-9068-498E-8CCE-5DCA57C2B7E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00:35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CB8AA73-5C2C-4ABC-B45A-866F3C1800E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00:36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9D68600-4F27-45F3-93C0-F65FEF09517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00:37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E42EC4D-76D2-4568-AC65-18C82B07666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00:38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FEF9E675-2C4D-4763-A2B9-8B13FD69B711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00:39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B9FC973-D8A2-4556-9A1C-965EAA45145B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00:40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E2032F2-AFBE-457F-A71E-D4C3AAE6FA58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00:41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BDCE938B-10E9-494D-B0C9-F27CD21C6EC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00:42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28B937F-D2F1-4B8C-BD4A-D713AC8ED12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00:43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48EA8233-F681-45EF-B55B-C6EC439A1697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00:44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5910C3B8-A9A1-455A-8ECD-F440A6202BA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00:45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F4354AF-EB62-4936-B67C-642DC434539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12398AF-36EF-46E2-9F4C-06995385D500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00:47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77C6C8C-59D8-4B1C-817F-7726E58CBB4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00:48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B79E8CC-F953-43A8-8C49-BDD056F081D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00:49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31DE0F-FE4A-49A1-A298-F7D482E9A4D4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00:50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F85F2AF-18D3-4AA3-8C54-D29D2AEE58E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00:51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171DD7F-D96E-4493-B9B1-77A16600B013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00:52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3FBDD44-BA9E-44E6-AF9F-8B89BA628AAF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9B9678AA-17C2-46AB-8EB8-01471529696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00:54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FC323601-73B1-4EFD-A406-C3CC133185F6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00:55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61B675B3-EE4E-4BF7-A260-0DAD473C5C09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36F5A50C-0F24-4203-A89B-AEB993038E4D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ED236AC6-4851-4262-9BB3-8E970CC9E602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00:57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A0E841FF-0816-42A9-89DE-3A11B6881F8A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00:58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B75FED9-5A74-49B8-87D6-6A080046EC7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00:59</a:t>
            </a:r>
          </a:p>
        </p:txBody>
      </p:sp>
      <p:sp>
        <p:nvSpPr>
          <p:cNvPr id="168" name="K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6052E51-F7DD-4A47-BFBA-4BC95ECEBF40}"/>
              </a:ext>
            </a:extLst>
          </p:cNvPr>
          <p:cNvSpPr/>
          <p:nvPr/>
        </p:nvSpPr>
        <p:spPr>
          <a:xfrm>
            <a:off x="4465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69" name="O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50E8543-128F-42D4-BC47-3C7CD2235759}"/>
              </a:ext>
            </a:extLst>
          </p:cNvPr>
          <p:cNvSpPr/>
          <p:nvPr/>
        </p:nvSpPr>
        <p:spPr>
          <a:xfrm>
            <a:off x="3104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70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C55EB27-BAB6-41C2-8AA8-10EEF77BF295}"/>
              </a:ext>
            </a:extLst>
          </p:cNvPr>
          <p:cNvSpPr/>
          <p:nvPr/>
        </p:nvSpPr>
        <p:spPr>
          <a:xfrm>
            <a:off x="5826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1" name="D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55AFF498-419D-4B84-A41F-A28C68A8E31E}"/>
              </a:ext>
            </a:extLst>
          </p:cNvPr>
          <p:cNvSpPr/>
          <p:nvPr/>
        </p:nvSpPr>
        <p:spPr>
          <a:xfrm>
            <a:off x="2424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2" name="D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45705E6D-C19D-400D-AEFF-8B210B1470ED}"/>
              </a:ext>
            </a:extLst>
          </p:cNvPr>
          <p:cNvSpPr/>
          <p:nvPr/>
        </p:nvSpPr>
        <p:spPr>
          <a:xfrm>
            <a:off x="3784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73" name="D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D2E70F1-0FED-4703-AAEA-AAC508555827}"/>
              </a:ext>
            </a:extLst>
          </p:cNvPr>
          <p:cNvSpPr/>
          <p:nvPr/>
        </p:nvSpPr>
        <p:spPr>
          <a:xfrm>
            <a:off x="5145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74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A1ECC5ED-8A84-4059-A205-4254B38CC2F9}"/>
              </a:ext>
            </a:extLst>
          </p:cNvPr>
          <p:cNvSpPr/>
          <p:nvPr/>
        </p:nvSpPr>
        <p:spPr>
          <a:xfrm>
            <a:off x="6506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75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52426FC-D114-4C93-881D-86ED553FF7B6}"/>
              </a:ext>
            </a:extLst>
          </p:cNvPr>
          <p:cNvSpPr/>
          <p:nvPr/>
        </p:nvSpPr>
        <p:spPr>
          <a:xfrm>
            <a:off x="7186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76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A344268-AFFE-4E56-9E48-06FB7AEFB784}"/>
              </a:ext>
            </a:extLst>
          </p:cNvPr>
          <p:cNvSpPr/>
          <p:nvPr/>
        </p:nvSpPr>
        <p:spPr>
          <a:xfrm>
            <a:off x="7867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7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22D0BEDB-7200-4C7D-84B9-AA66AC1AEBCE}"/>
              </a:ext>
            </a:extLst>
          </p:cNvPr>
          <p:cNvSpPr/>
          <p:nvPr/>
        </p:nvSpPr>
        <p:spPr>
          <a:xfrm>
            <a:off x="8547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78" name="Y">
            <a:hlinkClick r:id="" action="ppaction://noaction">
              <a:snd r:embed="rId6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F14D9530-5EFE-4899-9235-26425B3D6A3F}"/>
              </a:ext>
            </a:extLst>
          </p:cNvPr>
          <p:cNvSpPr/>
          <p:nvPr/>
        </p:nvSpPr>
        <p:spPr>
          <a:xfrm>
            <a:off x="9228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6955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104" grpId="0"/>
      <p:bldP spid="104" grpId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6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Chevron 16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1437364" y="189570"/>
            <a:ext cx="540000" cy="540000"/>
            <a:chOff x="11006440" y="242122"/>
            <a:chExt cx="540000" cy="540000"/>
          </a:xfrm>
        </p:grpSpPr>
        <p:sp>
          <p:nvSpPr>
            <p:cNvPr id="8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Chevron 85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79" name="K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6052E51-F7DD-4A47-BFBA-4BC95ECEBF40}"/>
              </a:ext>
            </a:extLst>
          </p:cNvPr>
          <p:cNvSpPr/>
          <p:nvPr/>
        </p:nvSpPr>
        <p:spPr>
          <a:xfrm>
            <a:off x="4465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80" name="O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50E8543-128F-42D4-BC47-3C7CD2235759}"/>
              </a:ext>
            </a:extLst>
          </p:cNvPr>
          <p:cNvSpPr/>
          <p:nvPr/>
        </p:nvSpPr>
        <p:spPr>
          <a:xfrm>
            <a:off x="3104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81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8C55EB27-BAB6-41C2-8AA8-10EEF77BF295}"/>
              </a:ext>
            </a:extLst>
          </p:cNvPr>
          <p:cNvSpPr/>
          <p:nvPr/>
        </p:nvSpPr>
        <p:spPr>
          <a:xfrm>
            <a:off x="5826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82" name="D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55AFF498-419D-4B84-A41F-A28C68A8E31E}"/>
              </a:ext>
            </a:extLst>
          </p:cNvPr>
          <p:cNvSpPr/>
          <p:nvPr/>
        </p:nvSpPr>
        <p:spPr>
          <a:xfrm>
            <a:off x="2424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83" name="D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45705E6D-C19D-400D-AEFF-8B210B1470ED}"/>
              </a:ext>
            </a:extLst>
          </p:cNvPr>
          <p:cNvSpPr/>
          <p:nvPr/>
        </p:nvSpPr>
        <p:spPr>
          <a:xfrm>
            <a:off x="3784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84" name="D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D2E70F1-0FED-4703-AAEA-AAC508555827}"/>
              </a:ext>
            </a:extLst>
          </p:cNvPr>
          <p:cNvSpPr/>
          <p:nvPr/>
        </p:nvSpPr>
        <p:spPr>
          <a:xfrm>
            <a:off x="5145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85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A1ECC5ED-8A84-4059-A205-4254B38CC2F9}"/>
              </a:ext>
            </a:extLst>
          </p:cNvPr>
          <p:cNvSpPr/>
          <p:nvPr/>
        </p:nvSpPr>
        <p:spPr>
          <a:xfrm>
            <a:off x="6506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6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52426FC-D114-4C93-881D-86ED553FF7B6}"/>
              </a:ext>
            </a:extLst>
          </p:cNvPr>
          <p:cNvSpPr/>
          <p:nvPr/>
        </p:nvSpPr>
        <p:spPr>
          <a:xfrm>
            <a:off x="7186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87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EA344268-AFFE-4E56-9E48-06FB7AEFB784}"/>
              </a:ext>
            </a:extLst>
          </p:cNvPr>
          <p:cNvSpPr/>
          <p:nvPr/>
        </p:nvSpPr>
        <p:spPr>
          <a:xfrm>
            <a:off x="7867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88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22D0BEDB-7200-4C7D-84B9-AA66AC1AEBCE}"/>
              </a:ext>
            </a:extLst>
          </p:cNvPr>
          <p:cNvSpPr/>
          <p:nvPr/>
        </p:nvSpPr>
        <p:spPr>
          <a:xfrm>
            <a:off x="8547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89" name="Y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F14D9530-5EFE-4899-9235-26425B3D6A3F}"/>
              </a:ext>
            </a:extLst>
          </p:cNvPr>
          <p:cNvSpPr/>
          <p:nvPr/>
        </p:nvSpPr>
        <p:spPr>
          <a:xfrm>
            <a:off x="92280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87" name="Hint 1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6AD558A9-9AE5-42FA-B321-22016666777F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88" name="Hint 2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349D3493-ACE7-4E19-8112-85B50AC6444E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594143D-C39D-4863-BFB3-E3B42E1773B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3340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  <p:sp>
        <p:nvSpPr>
          <p:cNvPr id="85" name="K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6846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6" name="O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5485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7" name="D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4805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8" name="D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6166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89" name="hint 1 text"/>
          <p:cNvSpPr/>
          <p:nvPr/>
        </p:nvSpPr>
        <p:spPr>
          <a:xfrm>
            <a:off x="4293696" y="3048335"/>
            <a:ext cx="3604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bad boy/girl</a:t>
            </a:r>
          </a:p>
        </p:txBody>
      </p:sp>
      <p:sp>
        <p:nvSpPr>
          <p:cNvPr id="90" name="hint 2 text"/>
          <p:cNvSpPr/>
          <p:nvPr/>
        </p:nvSpPr>
        <p:spPr>
          <a:xfrm>
            <a:off x="1591221" y="3048335"/>
            <a:ext cx="9011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Marinette &amp; </a:t>
            </a:r>
            <a:r>
              <a:rPr lang="en-US" sz="54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Alya</a:t>
            </a:r>
            <a:r>
              <a:rPr lang="en-US" sz="5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call </a:t>
            </a:r>
            <a:r>
              <a:rPr lang="en-US" sz="54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Chloé</a:t>
            </a:r>
            <a:r>
              <a:rPr lang="en-US" sz="5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this</a:t>
            </a:r>
            <a:endParaRPr lang="en-US" sz="5400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1" name="Hint 1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92" name="Hint 2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93" name="Rectangle 9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sp>
        <p:nvSpPr>
          <p:cNvPr id="94" name="Rectangle 9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00:01</a:t>
            </a:r>
          </a:p>
        </p:txBody>
      </p:sp>
      <p:sp>
        <p:nvSpPr>
          <p:cNvPr id="95" name="Rectangle 9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00:02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00:03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00:04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00:05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00:06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00:07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00:08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00:09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00:10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00:11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00:12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00:13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00:14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00:15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00:16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00:17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00:18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00:19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00:20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00:21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00:22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00:23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00:24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00:25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00:26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00:27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00:28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00:29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00:30</a:t>
            </a:r>
          </a:p>
        </p:txBody>
      </p:sp>
      <p:sp>
        <p:nvSpPr>
          <p:cNvPr id="200" name="Rectangle 19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00:31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00:32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00:33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00:34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00:35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00:36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00:37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00:38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00:39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00:40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00:41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00:42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00:43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00:44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00:45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00:46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00:47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00:48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00:49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00:50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00:51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00:52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00:53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00:54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00:55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00:57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00:58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00:59</a:t>
            </a:r>
          </a:p>
        </p:txBody>
      </p:sp>
    </p:spTree>
    <p:extLst>
      <p:ext uri="{BB962C8B-B14F-4D97-AF65-F5344CB8AC3E}">
        <p14:creationId xmlns:p14="http://schemas.microsoft.com/office/powerpoint/2010/main" val="21595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90" grpId="0"/>
      <p:bldP spid="90" grpId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K">
            <a:hlinkClick r:id="" action="ppaction://noaction">
              <a:snd r:embed="rId3" name="Button Clicks Sounds Download Free Button Clicks Sound Effec(1).wav"/>
            </a:hlinkClick>
          </p:cNvPr>
          <p:cNvSpPr/>
          <p:nvPr/>
        </p:nvSpPr>
        <p:spPr>
          <a:xfrm>
            <a:off x="68466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7" name="O">
            <a:hlinkClick r:id="" action="ppaction://noaction">
              <a:snd r:embed="rId3" name="Button Clicks Sounds Download Free Button Clicks Sound Effec(1).wav"/>
            </a:hlinkClick>
          </p:cNvPr>
          <p:cNvSpPr/>
          <p:nvPr/>
        </p:nvSpPr>
        <p:spPr>
          <a:xfrm>
            <a:off x="54858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9" name="D">
            <a:hlinkClick r:id="" action="ppaction://noaction">
              <a:snd r:embed="rId3" name="Button Clicks Sounds Download Free Button Clicks Sound Effec(1).wav"/>
            </a:hlinkClick>
          </p:cNvPr>
          <p:cNvSpPr/>
          <p:nvPr/>
        </p:nvSpPr>
        <p:spPr>
          <a:xfrm>
            <a:off x="48054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0" name="D">
            <a:hlinkClick r:id="" action="ppaction://noaction">
              <a:snd r:embed="rId3" name="Button Clicks Sounds Download Free Button Clicks Sound Effec(1).wav"/>
            </a:hlinkClick>
          </p:cNvPr>
          <p:cNvSpPr/>
          <p:nvPr/>
        </p:nvSpPr>
        <p:spPr>
          <a:xfrm>
            <a:off x="6166200" y="2160000"/>
            <a:ext cx="540000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7" name="Hint 1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6AD558A9-9AE5-42FA-B321-22016666777F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78" name="Hint 2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349D3493-ACE7-4E19-8112-85B50AC6444E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594143D-C39D-4863-BFB3-E3B42E1773BE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8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Chevron 8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147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57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1_minute_countdown_timer_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078" y="217119"/>
            <a:ext cx="487362" cy="487362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00:01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00:02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00:04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00:05</a:t>
            </a:r>
          </a:p>
        </p:txBody>
      </p:sp>
      <p:sp>
        <p:nvSpPr>
          <p:cNvPr id="84" name="Rectangle 8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00:06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00:07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00:08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00:09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00:10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00:11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00:12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00:13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00:14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00:15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00:16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00:17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00:18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00:19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00:20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00:21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00:22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00:24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00:25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00:26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00:27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00:28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00:29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00:30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00:31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00:32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00:33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00:34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00:35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00:36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00:37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00:38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00:39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00:40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00:41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00:42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00:43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00:44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00:45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00:46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00:47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00:48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00:49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00:50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00:51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00:52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00:53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00:54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00:55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00:56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00:57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00:58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/>
              <a:t>00:59</a:t>
            </a:r>
          </a:p>
        </p:txBody>
      </p:sp>
      <p:sp>
        <p:nvSpPr>
          <p:cNvPr id="157" name="Hint 1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158" name="Hint 2">
            <a:hlinkClick r:id="" action="ppaction://noaction">
              <a:snd r:embed="rId6" name="Button Clicks Sounds Download Free Button Clicks Sound Effec(1).wav"/>
            </a:hlinkClick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159" name="hint 1 text"/>
          <p:cNvSpPr/>
          <p:nvPr/>
        </p:nvSpPr>
        <p:spPr>
          <a:xfrm>
            <a:off x="2510991" y="3048335"/>
            <a:ext cx="7170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another word for holiday</a:t>
            </a:r>
            <a:endParaRPr lang="en-US" sz="5400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0" name="hint 2 text"/>
          <p:cNvSpPr/>
          <p:nvPr/>
        </p:nvSpPr>
        <p:spPr>
          <a:xfrm>
            <a:off x="5192918" y="3048335"/>
            <a:ext cx="1808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travel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3444600" y="2160000"/>
            <a:ext cx="5302800" cy="540000"/>
            <a:chOff x="2764200" y="2160000"/>
            <a:chExt cx="5302800" cy="540000"/>
          </a:xfrm>
        </p:grpSpPr>
        <p:sp>
          <p:nvSpPr>
            <p:cNvPr id="162" name="K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48054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63" name="O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34446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64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6166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65" name="D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2764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6" name="D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41250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67" name="D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54858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68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68466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69" name="Y">
              <a:hlinkClick r:id="" action="ppaction://noaction">
                <a:snd r:embed="rId6" name="Button Clicks Sounds Download Free Button Clicks Sound Effec(1).wav"/>
              </a:hlinkClick>
            </p:cNvPr>
            <p:cNvSpPr/>
            <p:nvPr/>
          </p:nvSpPr>
          <p:spPr>
            <a:xfrm>
              <a:off x="75270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25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9" grpId="0"/>
      <p:bldP spid="159" grpId="1"/>
      <p:bldP spid="160" grpId="0"/>
      <p:bldP spid="16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44600" y="2160000"/>
            <a:ext cx="5302800" cy="540000"/>
            <a:chOff x="2764200" y="2160000"/>
            <a:chExt cx="5302800" cy="540000"/>
          </a:xfrm>
        </p:grpSpPr>
        <p:sp>
          <p:nvSpPr>
            <p:cNvPr id="95" name="K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48054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6" name="O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34446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7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6166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98" name="D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27642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99" name="D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41250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0" name="D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54858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88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68466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9" name="Y">
              <a:hlinkClick r:id="" action="ppaction://noaction">
                <a:snd r:embed="rId3" name="Button Clicks Sounds Download Free Button Clicks Sound Effec(1).wav"/>
              </a:hlinkClick>
            </p:cNvPr>
            <p:cNvSpPr/>
            <p:nvPr/>
          </p:nvSpPr>
          <p:spPr>
            <a:xfrm>
              <a:off x="7527000" y="2160000"/>
              <a:ext cx="540000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0" name="Hint 1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734B3F81-F02B-4F7E-8138-973E3435F115}"/>
              </a:ext>
            </a:extLst>
          </p:cNvPr>
          <p:cNvSpPr/>
          <p:nvPr/>
        </p:nvSpPr>
        <p:spPr>
          <a:xfrm>
            <a:off x="7386600" y="4320000"/>
            <a:ext cx="1080000" cy="360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1</a:t>
            </a:r>
          </a:p>
        </p:txBody>
      </p:sp>
      <p:sp>
        <p:nvSpPr>
          <p:cNvPr id="91" name="Hint 2">
            <a:hlinkClick r:id="" action="ppaction://noaction">
              <a:snd r:embed="rId3" name="Button Clicks Sounds Download Free Button Clicks Sound Effec(1).wav"/>
            </a:hlinkClick>
            <a:extLst>
              <a:ext uri="{FF2B5EF4-FFF2-40B4-BE49-F238E27FC236}">
                <a16:creationId xmlns:a16="http://schemas.microsoft.com/office/drawing/2014/main" id="{DF30F42A-AA98-4F2D-ACBE-B72962CEBD86}"/>
              </a:ext>
            </a:extLst>
          </p:cNvPr>
          <p:cNvSpPr/>
          <p:nvPr/>
        </p:nvSpPr>
        <p:spPr>
          <a:xfrm>
            <a:off x="7386600" y="4849200"/>
            <a:ext cx="108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08F8DE1-F652-4516-A3D7-1ECC73311C65}"/>
              </a:ext>
            </a:extLst>
          </p:cNvPr>
          <p:cNvSpPr/>
          <p:nvPr/>
        </p:nvSpPr>
        <p:spPr>
          <a:xfrm>
            <a:off x="4125600" y="4320000"/>
            <a:ext cx="3058160" cy="904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0" dirty="0">
                <a:solidFill>
                  <a:srgbClr val="FFFF00"/>
                </a:solidFill>
              </a:rPr>
              <a:t>00:00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hevron 22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5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调查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wɪskəz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explanation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调查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investigate</a:t>
            </a:r>
          </a:p>
          <a:p>
            <a:pPr algn="l"/>
            <a:r>
              <a:rPr lang="en-GB" altLang="zh-CN" sz="4600" b="1">
                <a:solidFill>
                  <a:schemeClr val="bg1"/>
                </a:solidFill>
                <a:cs typeface="Arial" panose="020B0604020202020204" pitchFamily="34" charset="0"/>
              </a:rPr>
              <a:t>3. wɪskəz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whiskers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6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THE COLLECTOR.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I'm guessing you're not really a vet?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Master Fu: Not really. That was your first day of school, that wasn't a chance meeting either. Marinette, you're always ready to help others. I knew that day, that very moment, that you'd make a fantastic Ladybug!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But, who are you?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My father's angry because of me; he won't forgive me until I find that book.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May I remind you that you're actually grounded?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Adrien is, but Cat Noir isn't.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Cat Noir, I think I know who Hawk Moth is. Get your whiskers over here, fast!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Wow! I guess the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Spellbook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will have to wait a bit longer.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Adrien can't be Hawk Moth! But what if he is? That would mean that I'm crazy in love with a supervillain!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Calm down Marinette, I'm sure there's an explanation.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 need to get to the bottom of this.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Do you know where to find Adrien?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 know that boy's schedule by heart.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Fu is the last known member of the Order of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guardians</a:t>
            </a: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Avengers</a:t>
            </a: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dictionary</a:t>
            </a: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 book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spell book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 a sec, you mean whoever owned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could be Hawk Moth?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36575</TotalTime>
  <Words>930</Words>
  <Application>Microsoft Office PowerPoint</Application>
  <PresentationFormat>Widescreen</PresentationFormat>
  <Paragraphs>426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The Collector. Part 1</dc:title>
  <dc:creator/>
  <cp:lastModifiedBy>Mohammed Baybars Mehdi</cp:lastModifiedBy>
  <cp:revision>8127</cp:revision>
  <dcterms:created xsi:type="dcterms:W3CDTF">2017-12-17T18:25:04Z</dcterms:created>
  <dcterms:modified xsi:type="dcterms:W3CDTF">2026-02-08T13:08:15Z</dcterms:modified>
</cp:coreProperties>
</file>