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151" r:id="rId2"/>
    <p:sldId id="1423" r:id="rId3"/>
    <p:sldId id="2364" r:id="rId4"/>
    <p:sldId id="2387" r:id="rId5"/>
    <p:sldId id="1766" r:id="rId6"/>
    <p:sldId id="2348" r:id="rId7"/>
    <p:sldId id="2349" r:id="rId8"/>
    <p:sldId id="2381" r:id="rId9"/>
    <p:sldId id="2383" r:id="rId10"/>
    <p:sldId id="2370" r:id="rId11"/>
    <p:sldId id="2384" r:id="rId12"/>
    <p:sldId id="2385" r:id="rId13"/>
    <p:sldId id="2386" r:id="rId14"/>
    <p:sldId id="2248" r:id="rId15"/>
    <p:sldId id="2388" r:id="rId16"/>
    <p:sldId id="2355" r:id="rId17"/>
    <p:sldId id="2389" r:id="rId18"/>
    <p:sldId id="2390" r:id="rId19"/>
    <p:sldId id="2407" r:id="rId20"/>
    <p:sldId id="2392" r:id="rId21"/>
    <p:sldId id="2408" r:id="rId22"/>
    <p:sldId id="2394" r:id="rId23"/>
    <p:sldId id="2409" r:id="rId24"/>
    <p:sldId id="2396" r:id="rId25"/>
    <p:sldId id="2410" r:id="rId26"/>
    <p:sldId id="2398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6107144-B6C3-4D1E-9B6D-ED3D7F2E72DB}">
          <p14:sldIdLst>
            <p14:sldId id="2151"/>
            <p14:sldId id="1423"/>
            <p14:sldId id="2364"/>
            <p14:sldId id="2387"/>
            <p14:sldId id="1766"/>
            <p14:sldId id="2348"/>
            <p14:sldId id="2349"/>
            <p14:sldId id="2381"/>
            <p14:sldId id="2383"/>
            <p14:sldId id="2370"/>
            <p14:sldId id="2384"/>
            <p14:sldId id="2385"/>
            <p14:sldId id="2386"/>
            <p14:sldId id="2248"/>
            <p14:sldId id="2388"/>
            <p14:sldId id="2355"/>
            <p14:sldId id="2389"/>
            <p14:sldId id="2390"/>
            <p14:sldId id="2407"/>
            <p14:sldId id="2392"/>
            <p14:sldId id="2408"/>
            <p14:sldId id="2394"/>
            <p14:sldId id="2409"/>
            <p14:sldId id="2396"/>
            <p14:sldId id="2410"/>
            <p14:sldId id="2398"/>
          </p14:sldIdLst>
        </p14:section>
        <p14:section name="Untitled Section" id="{06F52C5A-3A0A-4EBA-BDFF-028126A259AA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ohammed Baybars Mehdi" initials="MBM" lastIdx="0" clrIdx="0">
    <p:extLst>
      <p:ext uri="{19B8F6BF-5375-455C-9EA6-DF929625EA0E}">
        <p15:presenceInfo xmlns:p15="http://schemas.microsoft.com/office/powerpoint/2012/main" userId="9177cdc886dc1865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14" autoAdjust="0"/>
    <p:restoredTop sz="94370" autoAdjust="0"/>
  </p:normalViewPr>
  <p:slideViewPr>
    <p:cSldViewPr snapToGrid="0">
      <p:cViewPr varScale="1">
        <p:scale>
          <a:sx n="75" d="100"/>
          <a:sy n="75" d="100"/>
        </p:scale>
        <p:origin x="141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62DF98-8DEE-4BAE-815E-34D068C0FDA0}" type="datetimeFigureOut">
              <a:rPr lang="en-GB" smtClean="0"/>
              <a:t>08/02/2026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098CF4-CBC8-4A7C-81A1-088AC033A11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008843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2/8/2026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0645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2/8/2026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8355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2/8/2026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0465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2/8/2026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6185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2/8/2026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3285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2/8/2026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0822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2/8/2026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5749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2/8/2026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8351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2/8/2026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0023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2/8/2026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7149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2/8/2026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8676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A3C822-21DE-4921-AEFF-152223691710}" type="datetimeFigureOut">
              <a:rPr lang="en-US" smtClean="0"/>
              <a:t>2/8/2026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927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audio" Target="../media/audio2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audio" Target="../media/audio2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audio" Target="../media/audio2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4.png"/><Relationship Id="rId5" Type="http://schemas.openxmlformats.org/officeDocument/2006/relationships/audio" Target="../media/audio3.wav"/><Relationship Id="rId4" Type="http://schemas.openxmlformats.org/officeDocument/2006/relationships/image" Target="../media/image13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audio" Target="../media/audio3.wav"/><Relationship Id="rId5" Type="http://schemas.openxmlformats.org/officeDocument/2006/relationships/image" Target="../media/image14.png"/><Relationship Id="rId4" Type="http://schemas.openxmlformats.org/officeDocument/2006/relationships/image" Target="../media/image13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audio" Target="../media/audio3.wav"/><Relationship Id="rId5" Type="http://schemas.openxmlformats.org/officeDocument/2006/relationships/image" Target="../media/image14.png"/><Relationship Id="rId4" Type="http://schemas.openxmlformats.org/officeDocument/2006/relationships/image" Target="../media/image13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audio" Target="../media/audio3.wav"/><Relationship Id="rId5" Type="http://schemas.openxmlformats.org/officeDocument/2006/relationships/image" Target="../media/image14.png"/><Relationship Id="rId4" Type="http://schemas.openxmlformats.org/officeDocument/2006/relationships/image" Target="../media/image13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audio" Target="../media/audio3.wav"/><Relationship Id="rId5" Type="http://schemas.openxmlformats.org/officeDocument/2006/relationships/image" Target="../media/image14.png"/><Relationship Id="rId4" Type="http://schemas.openxmlformats.org/officeDocument/2006/relationships/image" Target="../media/image13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audio" Target="../media/audio2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8D3CE753-4C72-426D-AD5B-1CF377BFAB07}"/>
              </a:ext>
            </a:extLst>
          </p:cNvPr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23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466FBBAD-27C6-45AE-985D-581952BC95CE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Chevron 19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3396729D-476F-4CB4-B4DC-C48DE2F74B9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8A0BAC2-117D-4EBD-9E6C-F53C570D6D16}"/>
              </a:ext>
            </a:extLst>
          </p:cNvPr>
          <p:cNvGrpSpPr/>
          <p:nvPr/>
        </p:nvGrpSpPr>
        <p:grpSpPr>
          <a:xfrm>
            <a:off x="11458721" y="242122"/>
            <a:ext cx="540000" cy="540000"/>
            <a:chOff x="11006440" y="242122"/>
            <a:chExt cx="540000" cy="540000"/>
          </a:xfrm>
        </p:grpSpPr>
        <p:sp>
          <p:nvSpPr>
            <p:cNvPr id="26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35A7EFDF-9552-4A69-858F-42269C0E11EB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D6DBDC63-3AA0-42BA-ADA4-9C6EA6B46397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E3BFB674-CAFB-4099-8592-4D125E7E9D1A}"/>
              </a:ext>
            </a:extLst>
          </p:cNvPr>
          <p:cNvSpPr txBox="1">
            <a:spLocks/>
          </p:cNvSpPr>
          <p:nvPr/>
        </p:nvSpPr>
        <p:spPr>
          <a:xfrm>
            <a:off x="308232" y="273390"/>
            <a:ext cx="11547436" cy="70338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b="1" dirty="0">
                <a:solidFill>
                  <a:srgbClr val="FFFF00"/>
                </a:solidFill>
                <a:cs typeface="Arial" panose="020B0604020202020204" pitchFamily="34" charset="0"/>
              </a:rPr>
              <a:t>MIRACULOUS LADYBUG: VOLPINA. PART 2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600" y="1008000"/>
            <a:ext cx="10240000" cy="57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387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  <p:grpSp>
        <p:nvGrpSpPr>
          <p:cNvPr id="15" name="Angry Monkey"/>
          <p:cNvGrpSpPr/>
          <p:nvPr/>
        </p:nvGrpSpPr>
        <p:grpSpPr>
          <a:xfrm>
            <a:off x="2880231" y="381599"/>
            <a:ext cx="6658879" cy="3687939"/>
            <a:chOff x="2880232" y="381600"/>
            <a:chExt cx="6400000" cy="3600000"/>
          </a:xfrm>
        </p:grpSpPr>
        <p:sp>
          <p:nvSpPr>
            <p:cNvPr id="16" name="Rectangle 15"/>
            <p:cNvSpPr/>
            <p:nvPr/>
          </p:nvSpPr>
          <p:spPr>
            <a:xfrm>
              <a:off x="2880232" y="381600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5517" y="423771"/>
              <a:ext cx="5187471" cy="3514158"/>
            </a:xfrm>
            <a:prstGeom prst="rect">
              <a:avLst/>
            </a:prstGeom>
          </p:spPr>
        </p:pic>
      </p:grpSp>
      <p:sp>
        <p:nvSpPr>
          <p:cNvPr id="14" name="Option 3">
            <a:hlinkClick r:id="" action="ppaction://noaction" highlightClick="1">
              <a:snd r:embed="rId4" name="jo_jo_oh_no.wav"/>
            </a:hlinkClick>
          </p:cNvPr>
          <p:cNvSpPr/>
          <p:nvPr/>
        </p:nvSpPr>
        <p:spPr>
          <a:xfrm>
            <a:off x="8283267" y="5710326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sun</a:t>
            </a:r>
          </a:p>
        </p:txBody>
      </p:sp>
      <p:sp>
        <p:nvSpPr>
          <p:cNvPr id="11" name="Option 2">
            <a:hlinkClick r:id="" action="ppaction://hlinkshowjump?jump=nextslide" highlightClick="1">
              <a:snd r:embed="rId5" name="Lil.John.Yeah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building</a:t>
            </a:r>
          </a:p>
        </p:txBody>
      </p:sp>
      <p:sp>
        <p:nvSpPr>
          <p:cNvPr id="12" name="Option 1">
            <a:hlinkClick r:id="" action="ppaction://noaction" highlightClick="1">
              <a:snd r:embed="rId4" name="jo_jo_oh_no.wav"/>
            </a:hlinkClick>
          </p:cNvPr>
          <p:cNvSpPr/>
          <p:nvPr/>
        </p:nvSpPr>
        <p:spPr>
          <a:xfrm>
            <a:off x="3363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moon</a:t>
            </a:r>
          </a:p>
        </p:txBody>
      </p: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7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You'll give me your Miraculous or the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 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goes down!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F9DBDC5-866F-44BE-AF2E-92A681EFD032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285E95A-7DEB-4723-88E0-B1D08AA42A27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551F70A-834C-4C0D-A747-762F3CD6E5B8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98745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  <p:grpSp>
        <p:nvGrpSpPr>
          <p:cNvPr id="15" name="Angry Monkey"/>
          <p:cNvGrpSpPr/>
          <p:nvPr/>
        </p:nvGrpSpPr>
        <p:grpSpPr>
          <a:xfrm>
            <a:off x="2880231" y="381599"/>
            <a:ext cx="6658879" cy="3687939"/>
            <a:chOff x="2880232" y="381600"/>
            <a:chExt cx="6400000" cy="3600000"/>
          </a:xfrm>
        </p:grpSpPr>
        <p:sp>
          <p:nvSpPr>
            <p:cNvPr id="16" name="Rectangle 15"/>
            <p:cNvSpPr/>
            <p:nvPr/>
          </p:nvSpPr>
          <p:spPr>
            <a:xfrm>
              <a:off x="2880232" y="381600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5517" y="423771"/>
              <a:ext cx="5187471" cy="3514158"/>
            </a:xfrm>
            <a:prstGeom prst="rect">
              <a:avLst/>
            </a:prstGeom>
          </p:spPr>
        </p:pic>
      </p:grpSp>
      <p:sp>
        <p:nvSpPr>
          <p:cNvPr id="14" name="Option 3">
            <a:hlinkClick r:id="" action="ppaction://noaction" highlightClick="1">
              <a:snd r:embed="rId4" name="jo_jo_oh_no.wav"/>
            </a:hlinkClick>
          </p:cNvPr>
          <p:cNvSpPr/>
          <p:nvPr/>
        </p:nvSpPr>
        <p:spPr>
          <a:xfrm>
            <a:off x="8283267" y="5710326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PPTs</a:t>
            </a:r>
          </a:p>
        </p:txBody>
      </p:sp>
      <p:sp>
        <p:nvSpPr>
          <p:cNvPr id="11" name="Option 2">
            <a:hlinkClick r:id="" action="ppaction://hlinkshowjump?jump=nextslide" highlightClick="1">
              <a:snd r:embed="rId5" name="Lil.John.Yeah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illusions</a:t>
            </a:r>
          </a:p>
        </p:txBody>
      </p:sp>
      <p:sp>
        <p:nvSpPr>
          <p:cNvPr id="12" name="Option 1">
            <a:hlinkClick r:id="" action="ppaction://noaction" highlightClick="1">
              <a:snd r:embed="rId4" name="jo_jo_oh_no.wav"/>
            </a:hlinkClick>
          </p:cNvPr>
          <p:cNvSpPr/>
          <p:nvPr/>
        </p:nvSpPr>
        <p:spPr>
          <a:xfrm>
            <a:off x="3363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confusion</a:t>
            </a:r>
          </a:p>
        </p:txBody>
      </p: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7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That's </a:t>
            </a:r>
            <a:r>
              <a:rPr lang="en-GB" sz="5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Volpina's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power. She creates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F9DBDC5-866F-44BE-AF2E-92A681EFD032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285E95A-7DEB-4723-88E0-B1D08AA42A27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551F70A-834C-4C0D-A747-762F3CD6E5B8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36257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  <p:grpSp>
        <p:nvGrpSpPr>
          <p:cNvPr id="11" name="Angry Monkey"/>
          <p:cNvGrpSpPr/>
          <p:nvPr/>
        </p:nvGrpSpPr>
        <p:grpSpPr>
          <a:xfrm>
            <a:off x="2880000" y="381600"/>
            <a:ext cx="6658879" cy="3687939"/>
            <a:chOff x="2964044" y="304288"/>
            <a:chExt cx="6400000" cy="3599999"/>
          </a:xfrm>
        </p:grpSpPr>
        <p:sp>
          <p:nvSpPr>
            <p:cNvPr id="2" name="Rectangle 1"/>
            <p:cNvSpPr/>
            <p:nvPr/>
          </p:nvSpPr>
          <p:spPr>
            <a:xfrm>
              <a:off x="2964044" y="304288"/>
              <a:ext cx="6400000" cy="359999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9551" y="346458"/>
              <a:ext cx="5187471" cy="3514157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D52A261-90A0-459F-9FDE-EB586808606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4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CAE2E66-0372-42F1-998C-D54D2F8574B9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3056B30F-6A88-44FB-9E67-D40330B0986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4" name="Title 1">
            <a:extLst>
              <a:ext uri="{FF2B5EF4-FFF2-40B4-BE49-F238E27FC236}">
                <a16:creationId xmlns:a16="http://schemas.microsoft.com/office/drawing/2014/main" id="{6339B0E7-E2FB-406A-97D7-38CD4EB045A7}"/>
              </a:ext>
            </a:extLst>
          </p:cNvPr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Ladybug's jealous because she's not as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as me.</a:t>
            </a:r>
          </a:p>
        </p:txBody>
      </p:sp>
      <p:sp>
        <p:nvSpPr>
          <p:cNvPr id="7" name="Option 3">
            <a:hlinkClick r:id="" action="ppaction://hlinkshowjump?jump=nextslide" highlightClick="1">
              <a:snd r:embed="rId4" name="Lil.John.Yeah.wav"/>
            </a:hlinkClick>
            <a:extLst>
              <a:ext uri="{FF2B5EF4-FFF2-40B4-BE49-F238E27FC236}">
                <a16:creationId xmlns:a16="http://schemas.microsoft.com/office/drawing/2014/main" id="{B21EEF75-1FA5-4CCC-893A-E651451AFC4A}"/>
              </a:ext>
            </a:extLst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powerful</a:t>
            </a:r>
          </a:p>
        </p:txBody>
      </p:sp>
      <p:sp>
        <p:nvSpPr>
          <p:cNvPr id="5" name="Option 2">
            <a:hlinkClick r:id="" action="ppaction://noaction" highlightClick="1">
              <a:snd r:embed="rId5" name="jo_jo_oh_no.wav"/>
            </a:hlinkClick>
            <a:extLst>
              <a:ext uri="{FF2B5EF4-FFF2-40B4-BE49-F238E27FC236}">
                <a16:creationId xmlns:a16="http://schemas.microsoft.com/office/drawing/2014/main" id="{7C792D6E-98C7-4D7F-B5AB-3ADED9C09EBA}"/>
              </a:ext>
            </a:extLst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beautiful</a:t>
            </a:r>
          </a:p>
        </p:txBody>
      </p:sp>
      <p:sp>
        <p:nvSpPr>
          <p:cNvPr id="6" name="Option 1">
            <a:hlinkClick r:id="" action="ppaction://noaction" highlightClick="1">
              <a:snd r:embed="rId5" name="jo_jo_oh_no.wav"/>
            </a:hlinkClick>
            <a:extLst>
              <a:ext uri="{FF2B5EF4-FFF2-40B4-BE49-F238E27FC236}">
                <a16:creationId xmlns:a16="http://schemas.microsoft.com/office/drawing/2014/main" id="{3B4CD753-5837-4936-9B4E-C448CCBA6F7F}"/>
              </a:ext>
            </a:extLst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sexy</a:t>
            </a:r>
          </a:p>
        </p:txBody>
      </p:sp>
    </p:spTree>
    <p:extLst>
      <p:ext uri="{BB962C8B-B14F-4D97-AF65-F5344CB8AC3E}">
        <p14:creationId xmlns:p14="http://schemas.microsoft.com/office/powerpoint/2010/main" val="1135095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  <p:grpSp>
        <p:nvGrpSpPr>
          <p:cNvPr id="14" name="Angry Monkey"/>
          <p:cNvGrpSpPr/>
          <p:nvPr/>
        </p:nvGrpSpPr>
        <p:grpSpPr>
          <a:xfrm>
            <a:off x="2880231" y="381599"/>
            <a:ext cx="6658879" cy="3687939"/>
            <a:chOff x="2880232" y="381600"/>
            <a:chExt cx="6400000" cy="3600000"/>
          </a:xfrm>
        </p:grpSpPr>
        <p:sp>
          <p:nvSpPr>
            <p:cNvPr id="18" name="Rectangle 17"/>
            <p:cNvSpPr/>
            <p:nvPr/>
          </p:nvSpPr>
          <p:spPr>
            <a:xfrm>
              <a:off x="2880232" y="381600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5517" y="423771"/>
              <a:ext cx="5187471" cy="3514158"/>
            </a:xfrm>
            <a:prstGeom prst="rect">
              <a:avLst/>
            </a:prstGeom>
          </p:spPr>
        </p:pic>
      </p:grpSp>
      <p:sp>
        <p:nvSpPr>
          <p:cNvPr id="6" name="Option 3">
            <a:hlinkClick r:id="" action="ppaction://noaction" highlightClick="1">
              <a:snd r:embed="rId4" name="jo_jo_oh_no.wav"/>
            </a:hlinkClick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money</a:t>
            </a:r>
          </a:p>
        </p:txBody>
      </p:sp>
      <p:sp>
        <p:nvSpPr>
          <p:cNvPr id="4" name="Option 2">
            <a:hlinkClick r:id="" action="ppaction://noaction" highlightClick="1">
              <a:snd r:embed="rId4" name="jo_jo_oh_no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iphone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ption 1">
            <a:hlinkClick r:id="" action="ppaction://hlinkshowjump?jump=nextslide" highlightClick="1">
              <a:snd r:embed="rId5" name="Lil.John.Yeah.wav"/>
            </a:hlinkClick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book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Did you take my father's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Plagg?</a:t>
            </a:r>
          </a:p>
        </p:txBody>
      </p:sp>
      <p:grpSp>
        <p:nvGrpSpPr>
          <p:cNvPr id="7" name="Group 6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8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Chevron 8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7BA8A6B-6A99-4F2D-97BD-ECAABF5B59B2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6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1D506996-CAF7-4233-860D-41E1CD0973E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2C7251B8-8ECE-47C9-B845-A74382CCB8BD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61094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22" name="Title 1"/>
          <p:cNvSpPr txBox="1">
            <a:spLocks/>
          </p:cNvSpPr>
          <p:nvPr/>
        </p:nvSpPr>
        <p:spPr>
          <a:xfrm>
            <a:off x="325127" y="242122"/>
            <a:ext cx="11547436" cy="9548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Matching Exercise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14637" y="1261237"/>
            <a:ext cx="11784084" cy="55053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GB" sz="3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BCF1B886-B6DB-4889-8D65-12E9600289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4432999"/>
              </p:ext>
            </p:extLst>
          </p:nvPr>
        </p:nvGraphicFramePr>
        <p:xfrm>
          <a:off x="696000" y="1444532"/>
          <a:ext cx="10800000" cy="42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0000">
                  <a:extLst>
                    <a:ext uri="{9D8B030D-6E8A-4147-A177-3AD203B41FA5}">
                      <a16:colId xmlns:a16="http://schemas.microsoft.com/office/drawing/2014/main" val="122545653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202856938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1716218357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309094084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meteorite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code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cage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popsicle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461100"/>
                  </a:ext>
                </a:extLst>
              </a:tr>
            </a:tbl>
          </a:graphicData>
        </a:graphic>
      </p:graphicFrame>
      <p:grpSp>
        <p:nvGrpSpPr>
          <p:cNvPr id="11" name="Group 10">
            <a:extLst>
              <a:ext uri="{FF2B5EF4-FFF2-40B4-BE49-F238E27FC236}">
                <a16:creationId xmlns:a16="http://schemas.microsoft.com/office/drawing/2014/main" id="{C24DB128-5C0B-491F-9C37-9E0AA3677FF5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2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B90C2251-04B6-4679-B2C1-33AADCE4C41F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57507969-3CC3-40B7-9602-559C6977043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0BE78EDB-6205-493B-9C4E-E6346E76B2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430777" y="2401689"/>
            <a:ext cx="3450981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43869DF-0FB5-4A5F-8B2A-EEAB77D466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6000" y="2457763"/>
            <a:ext cx="2505937" cy="1867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9209" y="2345614"/>
            <a:ext cx="1787940" cy="19800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5619" y="2338906"/>
            <a:ext cx="1600035" cy="19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499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22" name="Title 1"/>
          <p:cNvSpPr txBox="1">
            <a:spLocks/>
          </p:cNvSpPr>
          <p:nvPr/>
        </p:nvSpPr>
        <p:spPr>
          <a:xfrm>
            <a:off x="325127" y="242122"/>
            <a:ext cx="11547436" cy="9548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Matching Exercise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14637" y="1261237"/>
            <a:ext cx="11784084" cy="55053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GB" sz="3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BCF1B886-B6DB-4889-8D65-12E9600289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6956385"/>
              </p:ext>
            </p:extLst>
          </p:nvPr>
        </p:nvGraphicFramePr>
        <p:xfrm>
          <a:off x="696000" y="1444532"/>
          <a:ext cx="10800000" cy="42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0000">
                  <a:extLst>
                    <a:ext uri="{9D8B030D-6E8A-4147-A177-3AD203B41FA5}">
                      <a16:colId xmlns:a16="http://schemas.microsoft.com/office/drawing/2014/main" val="122545653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202856938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1716218357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309094084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popsicle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cage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meteor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code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461100"/>
                  </a:ext>
                </a:extLst>
              </a:tr>
            </a:tbl>
          </a:graphicData>
        </a:graphic>
      </p:graphicFrame>
      <p:grpSp>
        <p:nvGrpSpPr>
          <p:cNvPr id="11" name="Group 10">
            <a:extLst>
              <a:ext uri="{FF2B5EF4-FFF2-40B4-BE49-F238E27FC236}">
                <a16:creationId xmlns:a16="http://schemas.microsoft.com/office/drawing/2014/main" id="{C24DB128-5C0B-491F-9C37-9E0AA3677FF5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2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B90C2251-04B6-4679-B2C1-33AADCE4C41F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57507969-3CC3-40B7-9602-559C6977043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0BE78EDB-6205-493B-9C4E-E6346E76B2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430777" y="2401689"/>
            <a:ext cx="3450981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43869DF-0FB5-4A5F-8B2A-EEAB77D466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6000" y="2457763"/>
            <a:ext cx="2505937" cy="1867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9209" y="2345614"/>
            <a:ext cx="1787940" cy="1980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5619" y="2338906"/>
            <a:ext cx="1600035" cy="19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03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11458721" y="242122"/>
            <a:ext cx="540000" cy="540000"/>
            <a:chOff x="11006440" y="242122"/>
            <a:chExt cx="540000" cy="540000"/>
          </a:xfrm>
        </p:grpSpPr>
        <p:sp>
          <p:nvSpPr>
            <p:cNvPr id="18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Chevron 18">
              <a:hlinkClick r:id="" action="ppaction://hlinkshowjump?jump=next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838236C-D85B-45EF-A136-362D69440CB7}"/>
              </a:ext>
            </a:extLst>
          </p:cNvPr>
          <p:cNvGrpSpPr/>
          <p:nvPr/>
        </p:nvGrpSpPr>
        <p:grpSpPr>
          <a:xfrm>
            <a:off x="214636" y="190800"/>
            <a:ext cx="540000" cy="540000"/>
            <a:chOff x="214636" y="190800"/>
            <a:chExt cx="540000" cy="540000"/>
          </a:xfrm>
        </p:grpSpPr>
        <p:sp>
          <p:nvSpPr>
            <p:cNvPr id="24" name="P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89B1E824-25CF-47A4-A4FB-7C6623FAED39}"/>
                </a:ext>
              </a:extLst>
            </p:cNvPr>
            <p:cNvSpPr/>
            <p:nvPr/>
          </p:nvSpPr>
          <p:spPr>
            <a:xfrm flipH="1">
              <a:off x="214636" y="190800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Chevron 8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DB48305C-6FE0-4D88-B82F-667E5047AD74}"/>
                </a:ext>
              </a:extLst>
            </p:cNvPr>
            <p:cNvSpPr/>
            <p:nvPr/>
          </p:nvSpPr>
          <p:spPr>
            <a:xfrm flipH="1">
              <a:off x="340794" y="249406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0188618"/>
              </p:ext>
            </p:extLst>
          </p:nvPr>
        </p:nvGraphicFramePr>
        <p:xfrm>
          <a:off x="214635" y="1348019"/>
          <a:ext cx="11784086" cy="35028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9726807">
                  <a:extLst>
                    <a:ext uri="{9D8B030D-6E8A-4147-A177-3AD203B41FA5}">
                      <a16:colId xmlns:a16="http://schemas.microsoft.com/office/drawing/2014/main" val="64377967"/>
                    </a:ext>
                  </a:extLst>
                </a:gridCol>
                <a:gridCol w="2057279">
                  <a:extLst>
                    <a:ext uri="{9D8B030D-6E8A-4147-A177-3AD203B41FA5}">
                      <a16:colId xmlns:a16="http://schemas.microsoft.com/office/drawing/2014/main" val="3614167146"/>
                    </a:ext>
                  </a:extLst>
                </a:gridCol>
              </a:tblGrid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1. The Hawk Moth Ladybug</a:t>
                      </a:r>
                      <a:r>
                        <a:rPr lang="en-GB" sz="3000" b="1" baseline="0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 &amp; Cat Noir saw wasn't real.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417203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2. Lila is going to</a:t>
                      </a:r>
                      <a:r>
                        <a:rPr lang="en-GB" sz="3000" b="1" baseline="0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 Marinette's house.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535143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3. Ladybug is jealous because Lila is more powerful.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810148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4. </a:t>
                      </a:r>
                      <a:r>
                        <a:rPr lang="en-GB" sz="3000" b="1" dirty="0" err="1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Volpina</a:t>
                      </a: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 is caught in a cage.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2055446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5. The book has the secrets of the Miraculous powers.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9724343"/>
                  </a:ext>
                </a:extLst>
              </a:tr>
            </a:tbl>
          </a:graphicData>
        </a:graphic>
      </p:graphicFrame>
      <p:sp>
        <p:nvSpPr>
          <p:cNvPr id="10" name="Title 1"/>
          <p:cNvSpPr txBox="1">
            <a:spLocks/>
          </p:cNvSpPr>
          <p:nvPr/>
        </p:nvSpPr>
        <p:spPr>
          <a:xfrm>
            <a:off x="325127" y="242122"/>
            <a:ext cx="11547436" cy="4886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TRUE OR FALSE</a:t>
            </a:r>
          </a:p>
        </p:txBody>
      </p:sp>
    </p:spTree>
    <p:extLst>
      <p:ext uri="{BB962C8B-B14F-4D97-AF65-F5344CB8AC3E}">
        <p14:creationId xmlns:p14="http://schemas.microsoft.com/office/powerpoint/2010/main" val="1966837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11458721" y="242122"/>
            <a:ext cx="540000" cy="540000"/>
            <a:chOff x="11006440" y="242122"/>
            <a:chExt cx="540000" cy="540000"/>
          </a:xfrm>
        </p:grpSpPr>
        <p:sp>
          <p:nvSpPr>
            <p:cNvPr id="18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Chevron 18">
              <a:hlinkClick r:id="" action="ppaction://hlinkshowjump?jump=next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838236C-D85B-45EF-A136-362D69440CB7}"/>
              </a:ext>
            </a:extLst>
          </p:cNvPr>
          <p:cNvGrpSpPr/>
          <p:nvPr/>
        </p:nvGrpSpPr>
        <p:grpSpPr>
          <a:xfrm>
            <a:off x="214636" y="190800"/>
            <a:ext cx="540000" cy="540000"/>
            <a:chOff x="214636" y="190800"/>
            <a:chExt cx="540000" cy="540000"/>
          </a:xfrm>
        </p:grpSpPr>
        <p:sp>
          <p:nvSpPr>
            <p:cNvPr id="24" name="P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89B1E824-25CF-47A4-A4FB-7C6623FAED39}"/>
                </a:ext>
              </a:extLst>
            </p:cNvPr>
            <p:cNvSpPr/>
            <p:nvPr/>
          </p:nvSpPr>
          <p:spPr>
            <a:xfrm flipH="1">
              <a:off x="214636" y="190800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Chevron 8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DB48305C-6FE0-4D88-B82F-667E5047AD74}"/>
                </a:ext>
              </a:extLst>
            </p:cNvPr>
            <p:cNvSpPr/>
            <p:nvPr/>
          </p:nvSpPr>
          <p:spPr>
            <a:xfrm flipH="1">
              <a:off x="340794" y="249406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9454328"/>
              </p:ext>
            </p:extLst>
          </p:nvPr>
        </p:nvGraphicFramePr>
        <p:xfrm>
          <a:off x="214635" y="1348019"/>
          <a:ext cx="11784086" cy="35028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9726807">
                  <a:extLst>
                    <a:ext uri="{9D8B030D-6E8A-4147-A177-3AD203B41FA5}">
                      <a16:colId xmlns:a16="http://schemas.microsoft.com/office/drawing/2014/main" val="64377967"/>
                    </a:ext>
                  </a:extLst>
                </a:gridCol>
                <a:gridCol w="2057279">
                  <a:extLst>
                    <a:ext uri="{9D8B030D-6E8A-4147-A177-3AD203B41FA5}">
                      <a16:colId xmlns:a16="http://schemas.microsoft.com/office/drawing/2014/main" val="3614167146"/>
                    </a:ext>
                  </a:extLst>
                </a:gridCol>
              </a:tblGrid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1. The Hawk Moth Ladybug</a:t>
                      </a:r>
                      <a:r>
                        <a:rPr lang="en-GB" sz="3000" b="1" baseline="0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 &amp; Cat Noir saw wasn't real.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TRUE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417203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2. Lila is going to</a:t>
                      </a:r>
                      <a:r>
                        <a:rPr lang="en-GB" sz="3000" b="1" baseline="0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 Marinette's house.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FALSE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535143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3. Ladybug is jealous because Lila is more powerful.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FALSE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810148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4. </a:t>
                      </a:r>
                      <a:r>
                        <a:rPr lang="en-GB" sz="3000" b="1" dirty="0" err="1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Volpina</a:t>
                      </a: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 is caught in a cage.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TRUE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2055446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5. The book has the secrets of the Miraculous powers.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TRUE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9724343"/>
                  </a:ext>
                </a:extLst>
              </a:tr>
            </a:tbl>
          </a:graphicData>
        </a:graphic>
      </p:graphicFrame>
      <p:sp>
        <p:nvSpPr>
          <p:cNvPr id="10" name="Title 1"/>
          <p:cNvSpPr txBox="1">
            <a:spLocks/>
          </p:cNvSpPr>
          <p:nvPr/>
        </p:nvSpPr>
        <p:spPr>
          <a:xfrm>
            <a:off x="325127" y="242122"/>
            <a:ext cx="11547436" cy="4886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TRUE OR FALSE</a:t>
            </a:r>
          </a:p>
        </p:txBody>
      </p:sp>
    </p:spTree>
    <p:extLst>
      <p:ext uri="{BB962C8B-B14F-4D97-AF65-F5344CB8AC3E}">
        <p14:creationId xmlns:p14="http://schemas.microsoft.com/office/powerpoint/2010/main" val="3836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13469" y="920166"/>
            <a:ext cx="11333210" cy="193899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pPr algn="ctr"/>
            <a:r>
              <a:rPr lang="en-GB" sz="1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ANAGRAM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4805400" y="2880000"/>
            <a:ext cx="2581200" cy="540000"/>
            <a:chOff x="4125000" y="3159000"/>
            <a:chExt cx="2581200" cy="540000"/>
          </a:xfrm>
        </p:grpSpPr>
        <p:sp>
          <p:nvSpPr>
            <p:cNvPr id="12" name="K">
              <a:hlinkClick r:id="" action="ppaction://noaction">
                <a:snd r:embed="rId5" name="Button Clicks Sounds Download Free Button Clicks Sound Effec(1).wav"/>
              </a:hlinkClick>
            </p:cNvPr>
            <p:cNvSpPr/>
            <p:nvPr/>
          </p:nvSpPr>
          <p:spPr>
            <a:xfrm>
              <a:off x="6166200" y="3159000"/>
              <a:ext cx="540000" cy="540000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000" b="1" dirty="0">
                  <a:latin typeface="Arial" panose="020B0604020202020204" pitchFamily="34" charset="0"/>
                  <a:cs typeface="Arial" panose="020B0604020202020204" pitchFamily="34" charset="0"/>
                </a:rPr>
                <a:t>E</a:t>
              </a:r>
            </a:p>
          </p:txBody>
        </p:sp>
        <p:sp>
          <p:nvSpPr>
            <p:cNvPr id="13" name="O">
              <a:hlinkClick r:id="" action="ppaction://noaction">
                <a:snd r:embed="rId5" name="Button Clicks Sounds Download Free Button Clicks Sound Effec(1).wav"/>
              </a:hlinkClick>
            </p:cNvPr>
            <p:cNvSpPr/>
            <p:nvPr/>
          </p:nvSpPr>
          <p:spPr>
            <a:xfrm>
              <a:off x="4805400" y="3159000"/>
              <a:ext cx="540000" cy="540000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000" b="1" dirty="0"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  <p:sp>
          <p:nvSpPr>
            <p:cNvPr id="15" name="D">
              <a:hlinkClick r:id="" action="ppaction://noaction">
                <a:snd r:embed="rId5" name="Button Clicks Sounds Download Free Button Clicks Sound Effec(1).wav"/>
              </a:hlinkClick>
            </p:cNvPr>
            <p:cNvSpPr/>
            <p:nvPr/>
          </p:nvSpPr>
          <p:spPr>
            <a:xfrm>
              <a:off x="4125000" y="3159000"/>
              <a:ext cx="540000" cy="540000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000" b="1" dirty="0">
                  <a:latin typeface="Arial" panose="020B0604020202020204" pitchFamily="34" charset="0"/>
                  <a:cs typeface="Arial" panose="020B0604020202020204" pitchFamily="34" charset="0"/>
                </a:rPr>
                <a:t>R</a:t>
              </a:r>
            </a:p>
          </p:txBody>
        </p:sp>
        <p:sp>
          <p:nvSpPr>
            <p:cNvPr id="16" name="D">
              <a:hlinkClick r:id="" action="ppaction://noaction">
                <a:snd r:embed="rId5" name="Button Clicks Sounds Download Free Button Clicks Sound Effec(1).wav"/>
              </a:hlinkClick>
            </p:cNvPr>
            <p:cNvSpPr/>
            <p:nvPr/>
          </p:nvSpPr>
          <p:spPr>
            <a:xfrm>
              <a:off x="5485800" y="3159000"/>
              <a:ext cx="540000" cy="540000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000" b="1" dirty="0"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4805400" y="5040000"/>
            <a:ext cx="2581200" cy="540000"/>
            <a:chOff x="4125000" y="5171373"/>
            <a:chExt cx="2581200" cy="540000"/>
          </a:xfrm>
        </p:grpSpPr>
        <p:sp>
          <p:nvSpPr>
            <p:cNvPr id="18" name="K">
              <a:hlinkClick r:id="" action="ppaction://noaction">
                <a:snd r:embed="rId5" name="Button Clicks Sounds Download Free Button Clicks Sound Effec(1).wav"/>
              </a:hlinkClick>
            </p:cNvPr>
            <p:cNvSpPr/>
            <p:nvPr/>
          </p:nvSpPr>
          <p:spPr>
            <a:xfrm>
              <a:off x="6166200" y="5171373"/>
              <a:ext cx="540000" cy="540000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000" b="1" dirty="0">
                  <a:latin typeface="Arial" panose="020B0604020202020204" pitchFamily="34" charset="0"/>
                  <a:cs typeface="Arial" panose="020B0604020202020204" pitchFamily="34" charset="0"/>
                </a:rPr>
                <a:t>R</a:t>
              </a:r>
            </a:p>
          </p:txBody>
        </p:sp>
        <p:sp>
          <p:nvSpPr>
            <p:cNvPr id="19" name="O">
              <a:hlinkClick r:id="" action="ppaction://noaction">
                <a:snd r:embed="rId5" name="Button Clicks Sounds Download Free Button Clicks Sound Effec(1).wav"/>
              </a:hlinkClick>
            </p:cNvPr>
            <p:cNvSpPr/>
            <p:nvPr/>
          </p:nvSpPr>
          <p:spPr>
            <a:xfrm>
              <a:off x="4805400" y="5171373"/>
              <a:ext cx="540000" cy="540000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000" b="1" dirty="0">
                  <a:latin typeface="Arial" panose="020B0604020202020204" pitchFamily="34" charset="0"/>
                  <a:cs typeface="Arial" panose="020B0604020202020204" pitchFamily="34" charset="0"/>
                </a:rPr>
                <a:t>E</a:t>
              </a:r>
            </a:p>
          </p:txBody>
        </p:sp>
        <p:sp>
          <p:nvSpPr>
            <p:cNvPr id="20" name="D">
              <a:hlinkClick r:id="" action="ppaction://noaction">
                <a:snd r:embed="rId5" name="Button Clicks Sounds Download Free Button Clicks Sound Effec(1).wav"/>
              </a:hlinkClick>
            </p:cNvPr>
            <p:cNvSpPr/>
            <p:nvPr/>
          </p:nvSpPr>
          <p:spPr>
            <a:xfrm>
              <a:off x="4125000" y="5171373"/>
              <a:ext cx="540000" cy="540000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000" b="1" dirty="0"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  <p:sp>
          <p:nvSpPr>
            <p:cNvPr id="21" name="D">
              <a:hlinkClick r:id="" action="ppaction://noaction">
                <a:snd r:embed="rId5" name="Button Clicks Sounds Download Free Button Clicks Sound Effec(1).wav"/>
              </a:hlinkClick>
            </p:cNvPr>
            <p:cNvSpPr/>
            <p:nvPr/>
          </p:nvSpPr>
          <p:spPr>
            <a:xfrm>
              <a:off x="5485800" y="5171373"/>
              <a:ext cx="540000" cy="540000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000" b="1" dirty="0"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sp>
        <p:nvSpPr>
          <p:cNvPr id="2" name="Down Arrow 1"/>
          <p:cNvSpPr/>
          <p:nvPr/>
        </p:nvSpPr>
        <p:spPr>
          <a:xfrm>
            <a:off x="5701269" y="3731236"/>
            <a:ext cx="757609" cy="997527"/>
          </a:xfrm>
          <a:prstGeom prst="downArrow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4" name="Group 13"/>
          <p:cNvGrpSpPr/>
          <p:nvPr/>
        </p:nvGrpSpPr>
        <p:grpSpPr>
          <a:xfrm>
            <a:off x="11458721" y="242122"/>
            <a:ext cx="540000" cy="540000"/>
            <a:chOff x="11006440" y="242122"/>
            <a:chExt cx="540000" cy="540000"/>
          </a:xfrm>
        </p:grpSpPr>
        <p:sp>
          <p:nvSpPr>
            <p:cNvPr id="17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Chevron 21">
              <a:hlinkClick r:id="" action="ppaction://hlinkshowjump?jump=next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838236C-D85B-45EF-A136-362D69440CB7}"/>
              </a:ext>
            </a:extLst>
          </p:cNvPr>
          <p:cNvGrpSpPr/>
          <p:nvPr/>
        </p:nvGrpSpPr>
        <p:grpSpPr>
          <a:xfrm>
            <a:off x="214636" y="190800"/>
            <a:ext cx="540000" cy="540000"/>
            <a:chOff x="214636" y="190800"/>
            <a:chExt cx="540000" cy="540000"/>
          </a:xfrm>
        </p:grpSpPr>
        <p:sp>
          <p:nvSpPr>
            <p:cNvPr id="24" name="P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89B1E824-25CF-47A4-A4FB-7C6623FAED39}"/>
                </a:ext>
              </a:extLst>
            </p:cNvPr>
            <p:cNvSpPr/>
            <p:nvPr/>
          </p:nvSpPr>
          <p:spPr>
            <a:xfrm flipH="1">
              <a:off x="214636" y="190800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Chevron 8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DB48305C-6FE0-4D88-B82F-667E5047AD74}"/>
                </a:ext>
              </a:extLst>
            </p:cNvPr>
            <p:cNvSpPr/>
            <p:nvPr/>
          </p:nvSpPr>
          <p:spPr>
            <a:xfrm flipH="1">
              <a:off x="340794" y="249406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pic>
        <p:nvPicPr>
          <p:cNvPr id="7" name="1_minute_countdown_timer_-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50078" y="217119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152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45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11458721" y="242122"/>
            <a:ext cx="540000" cy="540000"/>
            <a:chOff x="11006440" y="242122"/>
            <a:chExt cx="540000" cy="540000"/>
          </a:xfrm>
        </p:grpSpPr>
        <p:sp>
          <p:nvSpPr>
            <p:cNvPr id="17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Chevron 21">
              <a:hlinkClick r:id="" action="ppaction://hlinkshowjump?jump=next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838236C-D85B-45EF-A136-362D69440CB7}"/>
              </a:ext>
            </a:extLst>
          </p:cNvPr>
          <p:cNvGrpSpPr/>
          <p:nvPr/>
        </p:nvGrpSpPr>
        <p:grpSpPr>
          <a:xfrm>
            <a:off x="214636" y="190800"/>
            <a:ext cx="540000" cy="540000"/>
            <a:chOff x="214636" y="190800"/>
            <a:chExt cx="540000" cy="540000"/>
          </a:xfrm>
        </p:grpSpPr>
        <p:sp>
          <p:nvSpPr>
            <p:cNvPr id="24" name="P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89B1E824-25CF-47A4-A4FB-7C6623FAED39}"/>
                </a:ext>
              </a:extLst>
            </p:cNvPr>
            <p:cNvSpPr/>
            <p:nvPr/>
          </p:nvSpPr>
          <p:spPr>
            <a:xfrm flipH="1">
              <a:off x="214636" y="190800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Chevron 8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DB48305C-6FE0-4D88-B82F-667E5047AD74}"/>
                </a:ext>
              </a:extLst>
            </p:cNvPr>
            <p:cNvSpPr/>
            <p:nvPr/>
          </p:nvSpPr>
          <p:spPr>
            <a:xfrm flipH="1">
              <a:off x="340794" y="249406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pic>
        <p:nvPicPr>
          <p:cNvPr id="7" name="1_minute_countdown_timer_-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50078" y="217119"/>
            <a:ext cx="487362" cy="487362"/>
          </a:xfrm>
          <a:prstGeom prst="rect">
            <a:avLst/>
          </a:prstGeom>
        </p:spPr>
      </p:pic>
      <p:sp>
        <p:nvSpPr>
          <p:cNvPr id="26" name="hint 1 text"/>
          <p:cNvSpPr/>
          <p:nvPr/>
        </p:nvSpPr>
        <p:spPr>
          <a:xfrm>
            <a:off x="1302397" y="3048335"/>
            <a:ext cx="95873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i="1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machines that make things easier</a:t>
            </a:r>
          </a:p>
        </p:txBody>
      </p:sp>
      <p:sp>
        <p:nvSpPr>
          <p:cNvPr id="27" name="hint 2 text"/>
          <p:cNvSpPr/>
          <p:nvPr/>
        </p:nvSpPr>
        <p:spPr>
          <a:xfrm>
            <a:off x="1116104" y="3048335"/>
            <a:ext cx="996215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i="1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mobile phones, computers, laptops</a:t>
            </a:r>
          </a:p>
        </p:txBody>
      </p:sp>
      <p:grpSp>
        <p:nvGrpSpPr>
          <p:cNvPr id="28" name="Group 27"/>
          <p:cNvGrpSpPr/>
          <p:nvPr/>
        </p:nvGrpSpPr>
        <p:grpSpPr>
          <a:xfrm>
            <a:off x="2764200" y="2160000"/>
            <a:ext cx="6663600" cy="540000"/>
            <a:chOff x="3444600" y="2160000"/>
            <a:chExt cx="6663600" cy="540000"/>
          </a:xfrm>
        </p:grpSpPr>
        <p:grpSp>
          <p:nvGrpSpPr>
            <p:cNvPr id="29" name="Group 28"/>
            <p:cNvGrpSpPr/>
            <p:nvPr/>
          </p:nvGrpSpPr>
          <p:grpSpPr>
            <a:xfrm>
              <a:off x="3444600" y="2160000"/>
              <a:ext cx="5302800" cy="540000"/>
              <a:chOff x="2764200" y="2160000"/>
              <a:chExt cx="5302800" cy="540000"/>
            </a:xfrm>
          </p:grpSpPr>
          <p:sp>
            <p:nvSpPr>
              <p:cNvPr id="32" name="K">
                <a:hlinkClick r:id="" action="ppaction://noaction">
                  <a:snd r:embed="rId6" name="Button Clicks Sounds Download Free Button Clicks Sound Effec(1).wav"/>
                </a:hlinkClick>
              </p:cNvPr>
              <p:cNvSpPr/>
              <p:nvPr/>
            </p:nvSpPr>
            <p:spPr>
              <a:xfrm>
                <a:off x="4805400" y="2160000"/>
                <a:ext cx="540000" cy="540000"/>
              </a:xfrm>
              <a:prstGeom prst="rect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3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O</a:t>
                </a:r>
              </a:p>
            </p:txBody>
          </p:sp>
          <p:sp>
            <p:nvSpPr>
              <p:cNvPr id="33" name="O">
                <a:hlinkClick r:id="" action="ppaction://noaction">
                  <a:snd r:embed="rId6" name="Button Clicks Sounds Download Free Button Clicks Sound Effec(1).wav"/>
                </a:hlinkClick>
              </p:cNvPr>
              <p:cNvSpPr/>
              <p:nvPr/>
            </p:nvSpPr>
            <p:spPr>
              <a:xfrm>
                <a:off x="3444600" y="2160000"/>
                <a:ext cx="540000" cy="540000"/>
              </a:xfrm>
              <a:prstGeom prst="rect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3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H</a:t>
                </a:r>
              </a:p>
            </p:txBody>
          </p:sp>
          <p:sp>
            <p:nvSpPr>
              <p:cNvPr id="34" name="Y">
                <a:hlinkClick r:id="" action="ppaction://noaction">
                  <a:snd r:embed="rId6" name="Button Clicks Sounds Download Free Button Clicks Sound Effec(1).wav"/>
                </a:hlinkClick>
              </p:cNvPr>
              <p:cNvSpPr/>
              <p:nvPr/>
            </p:nvSpPr>
            <p:spPr>
              <a:xfrm>
                <a:off x="6166200" y="2160000"/>
                <a:ext cx="540000" cy="540000"/>
              </a:xfrm>
              <a:prstGeom prst="rect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3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E</a:t>
                </a:r>
              </a:p>
            </p:txBody>
          </p:sp>
          <p:sp>
            <p:nvSpPr>
              <p:cNvPr id="35" name="D">
                <a:hlinkClick r:id="" action="ppaction://noaction">
                  <a:snd r:embed="rId6" name="Button Clicks Sounds Download Free Button Clicks Sound Effec(1).wav"/>
                </a:hlinkClick>
              </p:cNvPr>
              <p:cNvSpPr/>
              <p:nvPr/>
            </p:nvSpPr>
            <p:spPr>
              <a:xfrm>
                <a:off x="2764200" y="2160000"/>
                <a:ext cx="540000" cy="540000"/>
              </a:xfrm>
              <a:prstGeom prst="rect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3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C</a:t>
                </a:r>
              </a:p>
            </p:txBody>
          </p:sp>
          <p:sp>
            <p:nvSpPr>
              <p:cNvPr id="36" name="D">
                <a:hlinkClick r:id="" action="ppaction://noaction">
                  <a:snd r:embed="rId6" name="Button Clicks Sounds Download Free Button Clicks Sound Effec(1).wav"/>
                </a:hlinkClick>
              </p:cNvPr>
              <p:cNvSpPr/>
              <p:nvPr/>
            </p:nvSpPr>
            <p:spPr>
              <a:xfrm>
                <a:off x="4125000" y="2160000"/>
                <a:ext cx="540000" cy="540000"/>
              </a:xfrm>
              <a:prstGeom prst="rect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3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O</a:t>
                </a:r>
              </a:p>
            </p:txBody>
          </p:sp>
          <p:sp>
            <p:nvSpPr>
              <p:cNvPr id="37" name="D">
                <a:hlinkClick r:id="" action="ppaction://noaction">
                  <a:snd r:embed="rId6" name="Button Clicks Sounds Download Free Button Clicks Sound Effec(1).wav"/>
                </a:hlinkClick>
              </p:cNvPr>
              <p:cNvSpPr/>
              <p:nvPr/>
            </p:nvSpPr>
            <p:spPr>
              <a:xfrm>
                <a:off x="5485800" y="2160000"/>
                <a:ext cx="540000" cy="540000"/>
              </a:xfrm>
              <a:prstGeom prst="rect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3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G</a:t>
                </a:r>
              </a:p>
            </p:txBody>
          </p:sp>
          <p:sp>
            <p:nvSpPr>
              <p:cNvPr id="38" name="Y">
                <a:hlinkClick r:id="" action="ppaction://noaction">
                  <a:snd r:embed="rId6" name="Button Clicks Sounds Download Free Button Clicks Sound Effec(1).wav"/>
                </a:hlinkClick>
              </p:cNvPr>
              <p:cNvSpPr/>
              <p:nvPr/>
            </p:nvSpPr>
            <p:spPr>
              <a:xfrm>
                <a:off x="6846600" y="2160000"/>
                <a:ext cx="540000" cy="540000"/>
              </a:xfrm>
              <a:prstGeom prst="rect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3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N</a:t>
                </a:r>
              </a:p>
            </p:txBody>
          </p:sp>
          <p:sp>
            <p:nvSpPr>
              <p:cNvPr id="39" name="Y">
                <a:hlinkClick r:id="" action="ppaction://noaction">
                  <a:snd r:embed="rId6" name="Button Clicks Sounds Download Free Button Clicks Sound Effec(1).wav"/>
                </a:hlinkClick>
              </p:cNvPr>
              <p:cNvSpPr/>
              <p:nvPr/>
            </p:nvSpPr>
            <p:spPr>
              <a:xfrm>
                <a:off x="7527000" y="2160000"/>
                <a:ext cx="540000" cy="540000"/>
              </a:xfrm>
              <a:prstGeom prst="rect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3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T</a:t>
                </a:r>
              </a:p>
            </p:txBody>
          </p:sp>
        </p:grpSp>
        <p:sp>
          <p:nvSpPr>
            <p:cNvPr id="30" name="Y">
              <a:hlinkClick r:id="" action="ppaction://noaction">
                <a:snd r:embed="rId6" name="Button Clicks Sounds Download Free Button Clicks Sound Effec(1).wav"/>
              </a:hlinkClick>
            </p:cNvPr>
            <p:cNvSpPr/>
            <p:nvPr/>
          </p:nvSpPr>
          <p:spPr>
            <a:xfrm>
              <a:off x="8887800" y="2160000"/>
              <a:ext cx="540000" cy="540000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000" b="1" dirty="0">
                  <a:latin typeface="Arial" panose="020B0604020202020204" pitchFamily="34" charset="0"/>
                  <a:cs typeface="Arial" panose="020B0604020202020204" pitchFamily="34" charset="0"/>
                </a:rPr>
                <a:t>L</a:t>
              </a:r>
            </a:p>
          </p:txBody>
        </p:sp>
        <p:sp>
          <p:nvSpPr>
            <p:cNvPr id="31" name="Y">
              <a:hlinkClick r:id="" action="ppaction://noaction">
                <a:snd r:embed="rId6" name="Button Clicks Sounds Download Free Button Clicks Sound Effec(1).wav"/>
              </a:hlinkClick>
            </p:cNvPr>
            <p:cNvSpPr/>
            <p:nvPr/>
          </p:nvSpPr>
          <p:spPr>
            <a:xfrm>
              <a:off x="9568200" y="2160000"/>
              <a:ext cx="540000" cy="540000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000" b="1" dirty="0">
                  <a:latin typeface="Arial" panose="020B0604020202020204" pitchFamily="34" charset="0"/>
                  <a:cs typeface="Arial" panose="020B0604020202020204" pitchFamily="34" charset="0"/>
                </a:rPr>
                <a:t>Y</a:t>
              </a:r>
            </a:p>
          </p:txBody>
        </p:sp>
      </p:grpSp>
      <p:sp>
        <p:nvSpPr>
          <p:cNvPr id="40" name="Hint 1">
            <a:hlinkClick r:id="" action="ppaction://noaction">
              <a:snd r:embed="rId6" name="Button Clicks Sounds Download Free Button Clicks Sound Effec(1).wav"/>
            </a:hlinkClick>
            <a:extLst>
              <a:ext uri="{FF2B5EF4-FFF2-40B4-BE49-F238E27FC236}">
                <a16:creationId xmlns:a16="http://schemas.microsoft.com/office/drawing/2014/main" id="{E1B51C73-B78F-42E8-8FA3-64FB7630E2D4}"/>
              </a:ext>
            </a:extLst>
          </p:cNvPr>
          <p:cNvSpPr/>
          <p:nvPr/>
        </p:nvSpPr>
        <p:spPr>
          <a:xfrm>
            <a:off x="7386600" y="4320000"/>
            <a:ext cx="1080000" cy="360000"/>
          </a:xfrm>
          <a:prstGeom prst="rect">
            <a:avLst/>
          </a:prstGeom>
          <a:solidFill>
            <a:schemeClr val="tx1"/>
          </a:solidFill>
          <a:ln w="12700">
            <a:solidFill>
              <a:schemeClr val="bg1"/>
            </a:solidFill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Hint 1</a:t>
            </a:r>
          </a:p>
        </p:txBody>
      </p:sp>
      <p:sp>
        <p:nvSpPr>
          <p:cNvPr id="41" name="Hint 2">
            <a:hlinkClick r:id="" action="ppaction://noaction">
              <a:snd r:embed="rId6" name="Button Clicks Sounds Download Free Button Clicks Sound Effec(1).wav"/>
            </a:hlinkClick>
            <a:extLst>
              <a:ext uri="{FF2B5EF4-FFF2-40B4-BE49-F238E27FC236}">
                <a16:creationId xmlns:a16="http://schemas.microsoft.com/office/drawing/2014/main" id="{805DF05C-74D4-417F-8BC5-2513F7943B23}"/>
              </a:ext>
            </a:extLst>
          </p:cNvPr>
          <p:cNvSpPr/>
          <p:nvPr/>
        </p:nvSpPr>
        <p:spPr>
          <a:xfrm>
            <a:off x="7386600" y="4849200"/>
            <a:ext cx="1080000" cy="36000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Hint 2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E15584B9-009B-4C4F-AD9C-44DE40AE3328}"/>
              </a:ext>
            </a:extLst>
          </p:cNvPr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>
                <a:solidFill>
                  <a:srgbClr val="FFFF00"/>
                </a:solidFill>
              </a:rPr>
              <a:t>00:00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4C8458DF-4B0B-4D66-9492-811FA0AA8240}"/>
              </a:ext>
            </a:extLst>
          </p:cNvPr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>
                <a:solidFill>
                  <a:srgbClr val="FFFF00"/>
                </a:solidFill>
              </a:rPr>
              <a:t>00:01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F43E0DB5-57DA-403F-820E-9A4B8375AD2E}"/>
              </a:ext>
            </a:extLst>
          </p:cNvPr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>
                <a:solidFill>
                  <a:srgbClr val="FFFF00"/>
                </a:solidFill>
              </a:rPr>
              <a:t>00:02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4A8FC6B8-6AD1-4C88-A4AA-88B47A3A095A}"/>
              </a:ext>
            </a:extLst>
          </p:cNvPr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>
                <a:solidFill>
                  <a:srgbClr val="FFFF00"/>
                </a:solidFill>
              </a:rPr>
              <a:t>00:03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F61320D8-F528-48B7-87FA-636BAAEF46D8}"/>
              </a:ext>
            </a:extLst>
          </p:cNvPr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>
                <a:solidFill>
                  <a:srgbClr val="FFFF00"/>
                </a:solidFill>
              </a:rPr>
              <a:t>00:04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4BDA3092-05B6-4A6B-AB45-83E7E3FF29DB}"/>
              </a:ext>
            </a:extLst>
          </p:cNvPr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>
                <a:solidFill>
                  <a:srgbClr val="FFFF00"/>
                </a:solidFill>
              </a:rPr>
              <a:t>00:05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77998F50-DFC3-4A2E-BF6C-41D325EC9D19}"/>
              </a:ext>
            </a:extLst>
          </p:cNvPr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00:06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9AD7807F-AE3F-485B-B604-97D0920AEF2C}"/>
              </a:ext>
            </a:extLst>
          </p:cNvPr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00:07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43E70EBB-EBE8-4E3F-90A3-1351A65AB62D}"/>
              </a:ext>
            </a:extLst>
          </p:cNvPr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00:08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65DFCE2F-C13B-4490-98B7-F725CAC620C2}"/>
              </a:ext>
            </a:extLst>
          </p:cNvPr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00:09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D5C47812-9810-4286-866F-208738375CAA}"/>
              </a:ext>
            </a:extLst>
          </p:cNvPr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00:10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0BC4BA2E-E03B-43E1-84F1-6430011D0C47}"/>
              </a:ext>
            </a:extLst>
          </p:cNvPr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00:11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1F95A66B-5F4A-4D83-920C-4E5DF6F66420}"/>
              </a:ext>
            </a:extLst>
          </p:cNvPr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00:12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A776EF6E-4A8F-4574-B4C2-8D93C6E85C40}"/>
              </a:ext>
            </a:extLst>
          </p:cNvPr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00:13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D35373EC-F686-4D21-B0B3-78A6DF94323B}"/>
              </a:ext>
            </a:extLst>
          </p:cNvPr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00:14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2C3FE98F-5B6D-4045-B5B0-B5D649052D16}"/>
              </a:ext>
            </a:extLst>
          </p:cNvPr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00:15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B56D85E7-0748-4926-BC2B-DC17F26987BD}"/>
              </a:ext>
            </a:extLst>
          </p:cNvPr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00:16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2E992CC0-9984-4867-887A-9D9F63339BDB}"/>
              </a:ext>
            </a:extLst>
          </p:cNvPr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00:17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84CF1CCF-D1E5-43D7-8E0F-4B72EE32E872}"/>
              </a:ext>
            </a:extLst>
          </p:cNvPr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00:18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40147504-EAFD-4B3C-942D-4007C6534D9F}"/>
              </a:ext>
            </a:extLst>
          </p:cNvPr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00:19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DF928361-1432-42FC-B837-A89CFA486C05}"/>
              </a:ext>
            </a:extLst>
          </p:cNvPr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00:20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4D0B7A8E-E97E-409A-9024-852DB61C43C0}"/>
              </a:ext>
            </a:extLst>
          </p:cNvPr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00:21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5EB87FD8-8ABB-4620-9B84-6F84BD66EF70}"/>
              </a:ext>
            </a:extLst>
          </p:cNvPr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00:22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98C6BFC2-29FB-43F3-BD34-E270C60B05A3}"/>
              </a:ext>
            </a:extLst>
          </p:cNvPr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00:23</a:t>
            </a: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F5132D42-1048-4564-AB2E-9483600A92A3}"/>
              </a:ext>
            </a:extLst>
          </p:cNvPr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00:24</a:t>
            </a: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37844CA7-28FB-44A7-B529-35AA2328DF00}"/>
              </a:ext>
            </a:extLst>
          </p:cNvPr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00:25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8D033D75-A2C8-4576-94D0-5AF4A444F3A6}"/>
              </a:ext>
            </a:extLst>
          </p:cNvPr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00:26</a:t>
            </a: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38BAAC7A-9490-4D89-BF02-2EF73289BA47}"/>
              </a:ext>
            </a:extLst>
          </p:cNvPr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00:27</a:t>
            </a: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EBF80645-D781-4716-AE51-7AAA0E187227}"/>
              </a:ext>
            </a:extLst>
          </p:cNvPr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00:28</a:t>
            </a: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821E6F32-8EB3-4846-ABC6-1CA2D7A4D815}"/>
              </a:ext>
            </a:extLst>
          </p:cNvPr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00:29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E1454C02-A9DC-4D44-9C7A-EDDC100EAD7C}"/>
              </a:ext>
            </a:extLst>
          </p:cNvPr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00:30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A38B3B3D-8FDF-4DFA-BE09-06A96B31CA5C}"/>
              </a:ext>
            </a:extLst>
          </p:cNvPr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00:31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5E41E139-33CE-490D-830B-E2582B80A869}"/>
              </a:ext>
            </a:extLst>
          </p:cNvPr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00:32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3488E9F9-0DD8-4B27-A844-A7DA5CE4AFDC}"/>
              </a:ext>
            </a:extLst>
          </p:cNvPr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00:33</a:t>
            </a: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671184E4-7D06-4304-81C0-FEE474ECC81D}"/>
              </a:ext>
            </a:extLst>
          </p:cNvPr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00:34</a:t>
            </a: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ACFABA9B-E49B-46F4-ABED-4A79DD457344}"/>
              </a:ext>
            </a:extLst>
          </p:cNvPr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00:35</a:t>
            </a: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31BF4AFC-E091-4C68-ADD3-46E9EB37B51C}"/>
              </a:ext>
            </a:extLst>
          </p:cNvPr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00:36</a:t>
            </a: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F26031B9-1E31-4CC7-B38E-E08F4B64A7EE}"/>
              </a:ext>
            </a:extLst>
          </p:cNvPr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00:37</a:t>
            </a: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B72E7E6B-55A9-47B0-AF6B-6D16E45A267D}"/>
              </a:ext>
            </a:extLst>
          </p:cNvPr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00:38</a:t>
            </a: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1CEE69E3-3F57-4A54-A034-D6F63E37464B}"/>
              </a:ext>
            </a:extLst>
          </p:cNvPr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00:39</a:t>
            </a: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36C5782D-FC20-4637-8F89-C39D9385F17F}"/>
              </a:ext>
            </a:extLst>
          </p:cNvPr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00:40</a:t>
            </a: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29C4984E-9743-47D1-A847-905A3F8E4DC4}"/>
              </a:ext>
            </a:extLst>
          </p:cNvPr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00:41</a:t>
            </a: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E87F5459-A748-4CB4-8DDB-F8B7BF81E8F1}"/>
              </a:ext>
            </a:extLst>
          </p:cNvPr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00:42</a:t>
            </a: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04F36C3C-62E6-4CCE-B000-AC191C066ED8}"/>
              </a:ext>
            </a:extLst>
          </p:cNvPr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00:43</a:t>
            </a: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758695A6-47AE-4E4D-889C-FB340319DD63}"/>
              </a:ext>
            </a:extLst>
          </p:cNvPr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00:44</a:t>
            </a: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13893751-DA70-40EA-8EFB-9C2B74CD74EC}"/>
              </a:ext>
            </a:extLst>
          </p:cNvPr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00:45</a:t>
            </a: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B5A83BA5-FFD5-4FE7-BD63-BD4562CCDA2C}"/>
              </a:ext>
            </a:extLst>
          </p:cNvPr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00:46</a:t>
            </a: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B0BB2BC2-F0A5-4FD1-96E1-23C2875BDF95}"/>
              </a:ext>
            </a:extLst>
          </p:cNvPr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00:47</a:t>
            </a: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85E30782-F88F-45B6-BE7E-3371C4B38ADD}"/>
              </a:ext>
            </a:extLst>
          </p:cNvPr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00:48</a:t>
            </a: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3BD40BFB-F8B5-4579-89B1-3ADA2F284B3D}"/>
              </a:ext>
            </a:extLst>
          </p:cNvPr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00:49</a:t>
            </a: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4EFF7CB5-CE86-4C66-A187-EDFD226AD3DC}"/>
              </a:ext>
            </a:extLst>
          </p:cNvPr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00:50</a:t>
            </a:r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22FD67BE-15F1-4E76-90D0-09C4E322238B}"/>
              </a:ext>
            </a:extLst>
          </p:cNvPr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00:51</a:t>
            </a: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8416DC02-C794-42DC-BF73-24266CC7E6CF}"/>
              </a:ext>
            </a:extLst>
          </p:cNvPr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00:52</a:t>
            </a: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707374D2-B239-49B8-B6CE-2FA4E30CC3D1}"/>
              </a:ext>
            </a:extLst>
          </p:cNvPr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00:53</a:t>
            </a: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32832CDE-3A6D-4FB4-9544-B017E05E4AFE}"/>
              </a:ext>
            </a:extLst>
          </p:cNvPr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00:54</a:t>
            </a:r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B7E6F1EF-4E1D-4158-865F-87D2F1F4E590}"/>
              </a:ext>
            </a:extLst>
          </p:cNvPr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00:55</a:t>
            </a:r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1925DF6F-DDDC-4FAA-91B7-B11699FFE6FC}"/>
              </a:ext>
            </a:extLst>
          </p:cNvPr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00:56</a:t>
            </a:r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B8451316-0B78-442C-ADC3-3AAD783DE1B2}"/>
              </a:ext>
            </a:extLst>
          </p:cNvPr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00:56</a:t>
            </a:r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83419CB8-617E-4ECB-866E-A8EFDD23D532}"/>
              </a:ext>
            </a:extLst>
          </p:cNvPr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00:57</a:t>
            </a:r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993E644E-1E7C-4016-B3FC-C1832F0730BF}"/>
              </a:ext>
            </a:extLst>
          </p:cNvPr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00:58</a:t>
            </a:r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F2A3AF0C-34D3-4AE6-BA39-A4CE5532E3E2}"/>
              </a:ext>
            </a:extLst>
          </p:cNvPr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00:59</a:t>
            </a:r>
          </a:p>
        </p:txBody>
      </p:sp>
    </p:spTree>
    <p:extLst>
      <p:ext uri="{BB962C8B-B14F-4D97-AF65-F5344CB8AC3E}">
        <p14:creationId xmlns:p14="http://schemas.microsoft.com/office/powerpoint/2010/main" val="3290878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45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0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0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0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0" nodeType="withEffect">
                                  <p:stCondLst>
                                    <p:cond delay="26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0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0" nodeType="withEffect">
                                  <p:stCondLst>
                                    <p:cond delay="23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0" nodeType="with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0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0" nodeType="with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0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0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0" nodeType="withEffect">
                                  <p:stCondLst>
                                    <p:cond delay="28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0" nodeType="withEffect">
                                  <p:stCondLst>
                                    <p:cond delay="29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0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0" nodeType="withEffect">
                                  <p:stCondLst>
                                    <p:cond delay="3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0" nodeType="withEffect">
                                  <p:stCondLst>
                                    <p:cond delay="32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0" nodeType="withEffect">
                                  <p:stCondLst>
                                    <p:cond delay="33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0" nodeType="withEffect">
                                  <p:stCondLst>
                                    <p:cond delay="34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0" nodeType="withEffect">
                                  <p:stCondLst>
                                    <p:cond delay="35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0" nodeType="withEffect">
                                  <p:stCondLst>
                                    <p:cond delay="36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0" nodeType="withEffect">
                                  <p:stCondLst>
                                    <p:cond delay="37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0" nodeType="withEffect">
                                  <p:stCondLst>
                                    <p:cond delay="38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0" nodeType="withEffect">
                                  <p:stCondLst>
                                    <p:cond delay="39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0" nodeType="withEffect">
                                  <p:stCondLst>
                                    <p:cond delay="40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0" nodeType="withEffect">
                                  <p:stCondLst>
                                    <p:cond delay="4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0" nodeType="withEffect">
                                  <p:stCondLst>
                                    <p:cond delay="53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grpId="0" nodeType="withEffect">
                                  <p:stCondLst>
                                    <p:cond delay="45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0" nodeType="withEffect">
                                  <p:stCondLst>
                                    <p:cond delay="44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0" nodeType="withEffect">
                                  <p:stCondLst>
                                    <p:cond delay="43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grpId="0" nodeType="withEffect">
                                  <p:stCondLst>
                                    <p:cond delay="42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grpId="0" nodeType="withEffect">
                                  <p:stCondLst>
                                    <p:cond delay="46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grpId="0" nodeType="withEffect">
                                  <p:stCondLst>
                                    <p:cond delay="52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0" nodeType="withEffect">
                                  <p:stCondLst>
                                    <p:cond delay="5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grpId="0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grpId="0" nodeType="withEffect">
                                  <p:stCondLst>
                                    <p:cond delay="49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0" nodeType="withEffect">
                                  <p:stCondLst>
                                    <p:cond delay="48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grpId="0" nodeType="withEffect">
                                  <p:stCondLst>
                                    <p:cond delay="47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grpId="0" nodeType="withEffect">
                                  <p:stCondLst>
                                    <p:cond delay="540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grpId="0" nodeType="with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grpId="0" nodeType="withEffect">
                                  <p:stCondLst>
                                    <p:cond delay="580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grpId="0" nodeType="withEffect">
                                  <p:stCondLst>
                                    <p:cond delay="57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grpId="0" nodeType="withEffect">
                                  <p:stCondLst>
                                    <p:cond delay="56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grpId="0" nodeType="withEffect">
                                  <p:stCondLst>
                                    <p:cond delay="550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  <p:bldLst>
      <p:bldP spid="26" grpId="0"/>
      <p:bldP spid="26" grpId="1"/>
      <p:bldP spid="27" grpId="0"/>
      <p:bldP spid="27" grpId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9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19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1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Chevron 21">
              <a:hlinkClick r:id="" action="ppaction://hlinkshowjump?jump=next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/>
          <p:cNvSpPr txBox="1">
            <a:spLocks/>
          </p:cNvSpPr>
          <p:nvPr/>
        </p:nvSpPr>
        <p:spPr>
          <a:xfrm>
            <a:off x="351303" y="974330"/>
            <a:ext cx="11418587" cy="57826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code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代码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kəʊd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decipher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解码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dɪˈsaɪfə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figment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虚构的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fɪɡmənt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illusion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错觉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ɪˈluːʒᵊn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irresistible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不可抗拒的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ɪrɪˈzɪstəbᵊl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meteorite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陨石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miːtiəraɪt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partly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部分地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pɑːtli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ruined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毁了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ruːɪnd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solve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解决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sɒlv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308232" y="273390"/>
            <a:ext cx="11547436" cy="70338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solidFill>
                  <a:srgbClr val="FFFF00"/>
                </a:solidFill>
                <a:latin typeface="+mn-lt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159890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764200" y="2160000"/>
            <a:ext cx="6663600" cy="540000"/>
            <a:chOff x="3444600" y="2160000"/>
            <a:chExt cx="6663600" cy="540000"/>
          </a:xfrm>
        </p:grpSpPr>
        <p:grpSp>
          <p:nvGrpSpPr>
            <p:cNvPr id="3" name="Group 2"/>
            <p:cNvGrpSpPr/>
            <p:nvPr/>
          </p:nvGrpSpPr>
          <p:grpSpPr>
            <a:xfrm>
              <a:off x="3444600" y="2160000"/>
              <a:ext cx="5302800" cy="540000"/>
              <a:chOff x="2764200" y="2160000"/>
              <a:chExt cx="5302800" cy="540000"/>
            </a:xfrm>
          </p:grpSpPr>
          <p:sp>
            <p:nvSpPr>
              <p:cNvPr id="95" name="K">
                <a:hlinkClick r:id="" action="ppaction://noaction">
                  <a:snd r:embed="rId3" name="Button Clicks Sounds Download Free Button Clicks Sound Effec(1).wav"/>
                </a:hlinkClick>
              </p:cNvPr>
              <p:cNvSpPr/>
              <p:nvPr/>
            </p:nvSpPr>
            <p:spPr>
              <a:xfrm>
                <a:off x="4805400" y="2160000"/>
                <a:ext cx="540000" cy="540000"/>
              </a:xfrm>
              <a:prstGeom prst="rect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3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H</a:t>
                </a:r>
              </a:p>
            </p:txBody>
          </p:sp>
          <p:sp>
            <p:nvSpPr>
              <p:cNvPr id="96" name="O">
                <a:hlinkClick r:id="" action="ppaction://noaction">
                  <a:snd r:embed="rId3" name="Button Clicks Sounds Download Free Button Clicks Sound Effec(1).wav"/>
                </a:hlinkClick>
              </p:cNvPr>
              <p:cNvSpPr/>
              <p:nvPr/>
            </p:nvSpPr>
            <p:spPr>
              <a:xfrm>
                <a:off x="3444600" y="2160000"/>
                <a:ext cx="540000" cy="540000"/>
              </a:xfrm>
              <a:prstGeom prst="rect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3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E</a:t>
                </a:r>
              </a:p>
            </p:txBody>
          </p:sp>
          <p:sp>
            <p:nvSpPr>
              <p:cNvPr id="97" name="Y">
                <a:hlinkClick r:id="" action="ppaction://noaction">
                  <a:snd r:embed="rId3" name="Button Clicks Sounds Download Free Button Clicks Sound Effec(1).wav"/>
                </a:hlinkClick>
              </p:cNvPr>
              <p:cNvSpPr/>
              <p:nvPr/>
            </p:nvSpPr>
            <p:spPr>
              <a:xfrm>
                <a:off x="6166200" y="2160000"/>
                <a:ext cx="540000" cy="540000"/>
              </a:xfrm>
              <a:prstGeom prst="rect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3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O</a:t>
                </a:r>
              </a:p>
            </p:txBody>
          </p:sp>
          <p:sp>
            <p:nvSpPr>
              <p:cNvPr id="98" name="D">
                <a:hlinkClick r:id="" action="ppaction://noaction">
                  <a:snd r:embed="rId3" name="Button Clicks Sounds Download Free Button Clicks Sound Effec(1).wav"/>
                </a:hlinkClick>
              </p:cNvPr>
              <p:cNvSpPr/>
              <p:nvPr/>
            </p:nvSpPr>
            <p:spPr>
              <a:xfrm>
                <a:off x="2764200" y="2160000"/>
                <a:ext cx="540000" cy="540000"/>
              </a:xfrm>
              <a:prstGeom prst="rect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3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T</a:t>
                </a:r>
              </a:p>
            </p:txBody>
          </p:sp>
          <p:sp>
            <p:nvSpPr>
              <p:cNvPr id="99" name="D">
                <a:hlinkClick r:id="" action="ppaction://noaction">
                  <a:snd r:embed="rId3" name="Button Clicks Sounds Download Free Button Clicks Sound Effec(1).wav"/>
                </a:hlinkClick>
              </p:cNvPr>
              <p:cNvSpPr/>
              <p:nvPr/>
            </p:nvSpPr>
            <p:spPr>
              <a:xfrm>
                <a:off x="4125000" y="2160000"/>
                <a:ext cx="540000" cy="540000"/>
              </a:xfrm>
              <a:prstGeom prst="rect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3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C</a:t>
                </a:r>
              </a:p>
            </p:txBody>
          </p:sp>
          <p:sp>
            <p:nvSpPr>
              <p:cNvPr id="100" name="D">
                <a:hlinkClick r:id="" action="ppaction://noaction">
                  <a:snd r:embed="rId3" name="Button Clicks Sounds Download Free Button Clicks Sound Effec(1).wav"/>
                </a:hlinkClick>
              </p:cNvPr>
              <p:cNvSpPr/>
              <p:nvPr/>
            </p:nvSpPr>
            <p:spPr>
              <a:xfrm>
                <a:off x="5485800" y="2160000"/>
                <a:ext cx="540000" cy="540000"/>
              </a:xfrm>
              <a:prstGeom prst="rect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3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N</a:t>
                </a:r>
              </a:p>
            </p:txBody>
          </p:sp>
          <p:sp>
            <p:nvSpPr>
              <p:cNvPr id="88" name="Y">
                <a:hlinkClick r:id="" action="ppaction://noaction">
                  <a:snd r:embed="rId3" name="Button Clicks Sounds Download Free Button Clicks Sound Effec(1).wav"/>
                </a:hlinkClick>
              </p:cNvPr>
              <p:cNvSpPr/>
              <p:nvPr/>
            </p:nvSpPr>
            <p:spPr>
              <a:xfrm>
                <a:off x="6846600" y="2160000"/>
                <a:ext cx="540000" cy="540000"/>
              </a:xfrm>
              <a:prstGeom prst="rect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3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L</a:t>
                </a:r>
              </a:p>
            </p:txBody>
          </p:sp>
          <p:sp>
            <p:nvSpPr>
              <p:cNvPr id="89" name="Y">
                <a:hlinkClick r:id="" action="ppaction://noaction">
                  <a:snd r:embed="rId3" name="Button Clicks Sounds Download Free Button Clicks Sound Effec(1).wav"/>
                </a:hlinkClick>
              </p:cNvPr>
              <p:cNvSpPr/>
              <p:nvPr/>
            </p:nvSpPr>
            <p:spPr>
              <a:xfrm>
                <a:off x="7527000" y="2160000"/>
                <a:ext cx="540000" cy="540000"/>
              </a:xfrm>
              <a:prstGeom prst="rect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3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O</a:t>
                </a:r>
              </a:p>
            </p:txBody>
          </p:sp>
        </p:grpSp>
        <p:sp>
          <p:nvSpPr>
            <p:cNvPr id="90" name="Y">
              <a:hlinkClick r:id="" action="ppaction://noaction">
                <a:snd r:embed="rId3" name="Button Clicks Sounds Download Free Button Clicks Sound Effec(1).wav"/>
              </a:hlinkClick>
            </p:cNvPr>
            <p:cNvSpPr/>
            <p:nvPr/>
          </p:nvSpPr>
          <p:spPr>
            <a:xfrm>
              <a:off x="8887800" y="2160000"/>
              <a:ext cx="540000" cy="540000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000" b="1" dirty="0">
                  <a:latin typeface="Arial" panose="020B0604020202020204" pitchFamily="34" charset="0"/>
                  <a:cs typeface="Arial" panose="020B0604020202020204" pitchFamily="34" charset="0"/>
                </a:rPr>
                <a:t>G</a:t>
              </a:r>
            </a:p>
          </p:txBody>
        </p:sp>
        <p:sp>
          <p:nvSpPr>
            <p:cNvPr id="92" name="Y">
              <a:hlinkClick r:id="" action="ppaction://noaction">
                <a:snd r:embed="rId3" name="Button Clicks Sounds Download Free Button Clicks Sound Effec(1).wav"/>
              </a:hlinkClick>
            </p:cNvPr>
            <p:cNvSpPr/>
            <p:nvPr/>
          </p:nvSpPr>
          <p:spPr>
            <a:xfrm>
              <a:off x="9568200" y="2160000"/>
              <a:ext cx="540000" cy="540000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000" b="1" dirty="0">
                  <a:latin typeface="Arial" panose="020B0604020202020204" pitchFamily="34" charset="0"/>
                  <a:cs typeface="Arial" panose="020B0604020202020204" pitchFamily="34" charset="0"/>
                </a:rPr>
                <a:t>Y</a:t>
              </a:r>
            </a:p>
          </p:txBody>
        </p:sp>
      </p:grpSp>
      <p:sp>
        <p:nvSpPr>
          <p:cNvPr id="87" name="Hint 1">
            <a:hlinkClick r:id="" action="ppaction://noaction">
              <a:snd r:embed="rId3" name="Button Clicks Sounds Download Free Button Clicks Sound Effec(1).wav"/>
            </a:hlinkClick>
            <a:extLst>
              <a:ext uri="{FF2B5EF4-FFF2-40B4-BE49-F238E27FC236}">
                <a16:creationId xmlns:a16="http://schemas.microsoft.com/office/drawing/2014/main" id="{47C9CB1A-DC1D-45F5-B60B-94046BDB8983}"/>
              </a:ext>
            </a:extLst>
          </p:cNvPr>
          <p:cNvSpPr/>
          <p:nvPr/>
        </p:nvSpPr>
        <p:spPr>
          <a:xfrm>
            <a:off x="7386600" y="4320000"/>
            <a:ext cx="1080000" cy="360000"/>
          </a:xfrm>
          <a:prstGeom prst="rect">
            <a:avLst/>
          </a:prstGeom>
          <a:solidFill>
            <a:schemeClr val="tx1"/>
          </a:solidFill>
          <a:ln w="12700">
            <a:solidFill>
              <a:schemeClr val="bg1"/>
            </a:solidFill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Hint 1</a:t>
            </a:r>
          </a:p>
        </p:txBody>
      </p:sp>
      <p:sp>
        <p:nvSpPr>
          <p:cNvPr id="91" name="Hint 2">
            <a:hlinkClick r:id="" action="ppaction://noaction">
              <a:snd r:embed="rId3" name="Button Clicks Sounds Download Free Button Clicks Sound Effec(1).wav"/>
            </a:hlinkClick>
            <a:extLst>
              <a:ext uri="{FF2B5EF4-FFF2-40B4-BE49-F238E27FC236}">
                <a16:creationId xmlns:a16="http://schemas.microsoft.com/office/drawing/2014/main" id="{882E7E7F-79CB-43B0-A2D1-768155392BD8}"/>
              </a:ext>
            </a:extLst>
          </p:cNvPr>
          <p:cNvSpPr/>
          <p:nvPr/>
        </p:nvSpPr>
        <p:spPr>
          <a:xfrm>
            <a:off x="7386600" y="4849200"/>
            <a:ext cx="1080000" cy="36000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Hint 2</a:t>
            </a:r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E05570C4-B805-4F2D-B0FD-977E09FF2783}"/>
              </a:ext>
            </a:extLst>
          </p:cNvPr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>
                <a:solidFill>
                  <a:srgbClr val="FFFF00"/>
                </a:solidFill>
              </a:rPr>
              <a:t>00:00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11458721" y="242122"/>
            <a:ext cx="540000" cy="540000"/>
            <a:chOff x="11006440" y="242122"/>
            <a:chExt cx="540000" cy="540000"/>
          </a:xfrm>
        </p:grpSpPr>
        <p:sp>
          <p:nvSpPr>
            <p:cNvPr id="2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Chevron 25">
              <a:hlinkClick r:id="" action="ppaction://hlinkshowjump?jump=next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838236C-D85B-45EF-A136-362D69440CB7}"/>
              </a:ext>
            </a:extLst>
          </p:cNvPr>
          <p:cNvGrpSpPr/>
          <p:nvPr/>
        </p:nvGrpSpPr>
        <p:grpSpPr>
          <a:xfrm>
            <a:off x="214636" y="190800"/>
            <a:ext cx="540000" cy="540000"/>
            <a:chOff x="214636" y="190800"/>
            <a:chExt cx="540000" cy="540000"/>
          </a:xfrm>
        </p:grpSpPr>
        <p:sp>
          <p:nvSpPr>
            <p:cNvPr id="28" name="P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89B1E824-25CF-47A4-A4FB-7C6623FAED39}"/>
                </a:ext>
              </a:extLst>
            </p:cNvPr>
            <p:cNvSpPr/>
            <p:nvPr/>
          </p:nvSpPr>
          <p:spPr>
            <a:xfrm flipH="1">
              <a:off x="214636" y="190800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Chevron 8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DB48305C-6FE0-4D88-B82F-667E5047AD74}"/>
                </a:ext>
              </a:extLst>
            </p:cNvPr>
            <p:cNvSpPr/>
            <p:nvPr/>
          </p:nvSpPr>
          <p:spPr>
            <a:xfrm flipH="1">
              <a:off x="340794" y="249406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42748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11458721" y="242122"/>
            <a:ext cx="540000" cy="540000"/>
            <a:chOff x="11006440" y="242122"/>
            <a:chExt cx="540000" cy="540000"/>
          </a:xfrm>
        </p:grpSpPr>
        <p:sp>
          <p:nvSpPr>
            <p:cNvPr id="17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Chevron 21">
              <a:hlinkClick r:id="" action="ppaction://hlinkshowjump?jump=next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838236C-D85B-45EF-A136-362D69440CB7}"/>
              </a:ext>
            </a:extLst>
          </p:cNvPr>
          <p:cNvGrpSpPr/>
          <p:nvPr/>
        </p:nvGrpSpPr>
        <p:grpSpPr>
          <a:xfrm>
            <a:off x="214636" y="190800"/>
            <a:ext cx="540000" cy="540000"/>
            <a:chOff x="214636" y="190800"/>
            <a:chExt cx="540000" cy="540000"/>
          </a:xfrm>
        </p:grpSpPr>
        <p:sp>
          <p:nvSpPr>
            <p:cNvPr id="24" name="P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89B1E824-25CF-47A4-A4FB-7C6623FAED39}"/>
                </a:ext>
              </a:extLst>
            </p:cNvPr>
            <p:cNvSpPr/>
            <p:nvPr/>
          </p:nvSpPr>
          <p:spPr>
            <a:xfrm flipH="1">
              <a:off x="214636" y="190800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Chevron 8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DB48305C-6FE0-4D88-B82F-667E5047AD74}"/>
                </a:ext>
              </a:extLst>
            </p:cNvPr>
            <p:cNvSpPr/>
            <p:nvPr/>
          </p:nvSpPr>
          <p:spPr>
            <a:xfrm flipH="1">
              <a:off x="340794" y="249406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pic>
        <p:nvPicPr>
          <p:cNvPr id="7" name="1_minute_countdown_timer_-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50078" y="217119"/>
            <a:ext cx="487362" cy="487362"/>
          </a:xfrm>
          <a:prstGeom prst="rect">
            <a:avLst/>
          </a:prstGeom>
        </p:spPr>
      </p:pic>
      <p:sp>
        <p:nvSpPr>
          <p:cNvPr id="103" name="hint 1 text"/>
          <p:cNvSpPr/>
          <p:nvPr/>
        </p:nvSpPr>
        <p:spPr>
          <a:xfrm>
            <a:off x="3229715" y="3048335"/>
            <a:ext cx="57326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i="1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words and numbers</a:t>
            </a:r>
          </a:p>
        </p:txBody>
      </p:sp>
      <p:sp>
        <p:nvSpPr>
          <p:cNvPr id="104" name="hint 2 text"/>
          <p:cNvSpPr/>
          <p:nvPr/>
        </p:nvSpPr>
        <p:spPr>
          <a:xfrm>
            <a:off x="1062954" y="3048335"/>
            <a:ext cx="1006846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i="1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you can use the internet to find this</a:t>
            </a:r>
          </a:p>
        </p:txBody>
      </p:sp>
      <p:sp>
        <p:nvSpPr>
          <p:cNvPr id="105" name="Hint 1">
            <a:hlinkClick r:id="" action="ppaction://noaction">
              <a:snd r:embed="rId6" name="Button Clicks Sounds Download Free Button Clicks Sound Effec(1).wav"/>
            </a:hlinkClick>
            <a:extLst>
              <a:ext uri="{FF2B5EF4-FFF2-40B4-BE49-F238E27FC236}">
                <a16:creationId xmlns:a16="http://schemas.microsoft.com/office/drawing/2014/main" id="{9B213322-B001-4CF8-BD37-07279F5D33A7}"/>
              </a:ext>
            </a:extLst>
          </p:cNvPr>
          <p:cNvSpPr/>
          <p:nvPr/>
        </p:nvSpPr>
        <p:spPr>
          <a:xfrm>
            <a:off x="7386600" y="4320000"/>
            <a:ext cx="1080000" cy="360000"/>
          </a:xfrm>
          <a:prstGeom prst="rect">
            <a:avLst/>
          </a:prstGeom>
          <a:solidFill>
            <a:schemeClr val="tx1"/>
          </a:solidFill>
          <a:ln w="12700">
            <a:solidFill>
              <a:schemeClr val="bg1"/>
            </a:solidFill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Hint 1</a:t>
            </a:r>
          </a:p>
        </p:txBody>
      </p:sp>
      <p:sp>
        <p:nvSpPr>
          <p:cNvPr id="106" name="Hint 2">
            <a:hlinkClick r:id="" action="ppaction://noaction">
              <a:snd r:embed="rId6" name="Button Clicks Sounds Download Free Button Clicks Sound Effec(1).wav"/>
            </a:hlinkClick>
            <a:extLst>
              <a:ext uri="{FF2B5EF4-FFF2-40B4-BE49-F238E27FC236}">
                <a16:creationId xmlns:a16="http://schemas.microsoft.com/office/drawing/2014/main" id="{9E15ED94-BB38-4E8E-A892-22707C3F7B43}"/>
              </a:ext>
            </a:extLst>
          </p:cNvPr>
          <p:cNvSpPr/>
          <p:nvPr/>
        </p:nvSpPr>
        <p:spPr>
          <a:xfrm>
            <a:off x="7386600" y="4849200"/>
            <a:ext cx="1080000" cy="36000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Hint 2</a:t>
            </a:r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1DA3C53F-4689-48FD-86C0-2BD96D106F8F}"/>
              </a:ext>
            </a:extLst>
          </p:cNvPr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>
                <a:solidFill>
                  <a:srgbClr val="FFFF00"/>
                </a:solidFill>
              </a:rPr>
              <a:t>00:00</a:t>
            </a:r>
          </a:p>
        </p:txBody>
      </p:sp>
      <p:sp>
        <p:nvSpPr>
          <p:cNvPr id="108" name="Rectangle 107">
            <a:extLst>
              <a:ext uri="{FF2B5EF4-FFF2-40B4-BE49-F238E27FC236}">
                <a16:creationId xmlns:a16="http://schemas.microsoft.com/office/drawing/2014/main" id="{31688195-4E26-4DCD-A3D7-80F307138354}"/>
              </a:ext>
            </a:extLst>
          </p:cNvPr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>
                <a:solidFill>
                  <a:srgbClr val="FFFF00"/>
                </a:solidFill>
              </a:rPr>
              <a:t>00:01</a:t>
            </a:r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D0E3B2BE-38E7-4670-9B22-34D10F5FFADC}"/>
              </a:ext>
            </a:extLst>
          </p:cNvPr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>
                <a:solidFill>
                  <a:srgbClr val="FFFF00"/>
                </a:solidFill>
              </a:rPr>
              <a:t>00:02</a:t>
            </a:r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id="{792A0A90-53BB-4805-BC34-89C62631D40B}"/>
              </a:ext>
            </a:extLst>
          </p:cNvPr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>
                <a:solidFill>
                  <a:srgbClr val="FFFF00"/>
                </a:solidFill>
              </a:rPr>
              <a:t>00:03</a:t>
            </a:r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BBAFBE56-2D00-4FCF-A9B8-65603B24807C}"/>
              </a:ext>
            </a:extLst>
          </p:cNvPr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>
                <a:solidFill>
                  <a:srgbClr val="FFFF00"/>
                </a:solidFill>
              </a:rPr>
              <a:t>00:04</a:t>
            </a:r>
          </a:p>
        </p:txBody>
      </p:sp>
      <p:sp>
        <p:nvSpPr>
          <p:cNvPr id="112" name="Rectangle 111">
            <a:extLst>
              <a:ext uri="{FF2B5EF4-FFF2-40B4-BE49-F238E27FC236}">
                <a16:creationId xmlns:a16="http://schemas.microsoft.com/office/drawing/2014/main" id="{F1B91421-348F-42A2-8EF5-07F8EE4A8C46}"/>
              </a:ext>
            </a:extLst>
          </p:cNvPr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>
                <a:solidFill>
                  <a:srgbClr val="FFFF00"/>
                </a:solidFill>
              </a:rPr>
              <a:t>00:05</a:t>
            </a:r>
          </a:p>
        </p:txBody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id="{AF3B329D-75CE-435E-B398-E61A5AC3154C}"/>
              </a:ext>
            </a:extLst>
          </p:cNvPr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00:06</a:t>
            </a:r>
          </a:p>
        </p:txBody>
      </p:sp>
      <p:sp>
        <p:nvSpPr>
          <p:cNvPr id="114" name="Rectangle 113">
            <a:extLst>
              <a:ext uri="{FF2B5EF4-FFF2-40B4-BE49-F238E27FC236}">
                <a16:creationId xmlns:a16="http://schemas.microsoft.com/office/drawing/2014/main" id="{017201CD-C35E-4201-85F8-0244F586E50F}"/>
              </a:ext>
            </a:extLst>
          </p:cNvPr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00:07</a:t>
            </a:r>
          </a:p>
        </p:txBody>
      </p:sp>
      <p:sp>
        <p:nvSpPr>
          <p:cNvPr id="115" name="Rectangle 114">
            <a:extLst>
              <a:ext uri="{FF2B5EF4-FFF2-40B4-BE49-F238E27FC236}">
                <a16:creationId xmlns:a16="http://schemas.microsoft.com/office/drawing/2014/main" id="{840C8CBE-112C-45A0-9512-0B456FF5D6B2}"/>
              </a:ext>
            </a:extLst>
          </p:cNvPr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00:08</a:t>
            </a:r>
          </a:p>
        </p:txBody>
      </p:sp>
      <p:sp>
        <p:nvSpPr>
          <p:cNvPr id="116" name="Rectangle 115">
            <a:extLst>
              <a:ext uri="{FF2B5EF4-FFF2-40B4-BE49-F238E27FC236}">
                <a16:creationId xmlns:a16="http://schemas.microsoft.com/office/drawing/2014/main" id="{AB04F99C-3481-475A-96AA-F05C11A27EBB}"/>
              </a:ext>
            </a:extLst>
          </p:cNvPr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00:09</a:t>
            </a:r>
          </a:p>
        </p:txBody>
      </p:sp>
      <p:sp>
        <p:nvSpPr>
          <p:cNvPr id="117" name="Rectangle 116">
            <a:extLst>
              <a:ext uri="{FF2B5EF4-FFF2-40B4-BE49-F238E27FC236}">
                <a16:creationId xmlns:a16="http://schemas.microsoft.com/office/drawing/2014/main" id="{2F7A101E-9FD3-4A87-B348-0193D4A47C54}"/>
              </a:ext>
            </a:extLst>
          </p:cNvPr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00:10</a:t>
            </a:r>
          </a:p>
        </p:txBody>
      </p:sp>
      <p:sp>
        <p:nvSpPr>
          <p:cNvPr id="118" name="Rectangle 117">
            <a:extLst>
              <a:ext uri="{FF2B5EF4-FFF2-40B4-BE49-F238E27FC236}">
                <a16:creationId xmlns:a16="http://schemas.microsoft.com/office/drawing/2014/main" id="{C664CFF7-6F4C-4822-9502-3A7E83889EE4}"/>
              </a:ext>
            </a:extLst>
          </p:cNvPr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00:11</a:t>
            </a:r>
          </a:p>
        </p:txBody>
      </p:sp>
      <p:sp>
        <p:nvSpPr>
          <p:cNvPr id="119" name="Rectangle 118">
            <a:extLst>
              <a:ext uri="{FF2B5EF4-FFF2-40B4-BE49-F238E27FC236}">
                <a16:creationId xmlns:a16="http://schemas.microsoft.com/office/drawing/2014/main" id="{C58D6927-B2F9-4C0C-B463-14E2E6589B07}"/>
              </a:ext>
            </a:extLst>
          </p:cNvPr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00:12</a:t>
            </a:r>
          </a:p>
        </p:txBody>
      </p:sp>
      <p:sp>
        <p:nvSpPr>
          <p:cNvPr id="120" name="Rectangle 119">
            <a:extLst>
              <a:ext uri="{FF2B5EF4-FFF2-40B4-BE49-F238E27FC236}">
                <a16:creationId xmlns:a16="http://schemas.microsoft.com/office/drawing/2014/main" id="{3FD49DF0-626A-4097-953E-02590CFEA45A}"/>
              </a:ext>
            </a:extLst>
          </p:cNvPr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00:13</a:t>
            </a:r>
          </a:p>
        </p:txBody>
      </p:sp>
      <p:sp>
        <p:nvSpPr>
          <p:cNvPr id="121" name="Rectangle 120">
            <a:extLst>
              <a:ext uri="{FF2B5EF4-FFF2-40B4-BE49-F238E27FC236}">
                <a16:creationId xmlns:a16="http://schemas.microsoft.com/office/drawing/2014/main" id="{FC9B200C-7648-4542-8D2E-F2B787CAFC98}"/>
              </a:ext>
            </a:extLst>
          </p:cNvPr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00:14</a:t>
            </a:r>
          </a:p>
        </p:txBody>
      </p:sp>
      <p:sp>
        <p:nvSpPr>
          <p:cNvPr id="122" name="Rectangle 121">
            <a:extLst>
              <a:ext uri="{FF2B5EF4-FFF2-40B4-BE49-F238E27FC236}">
                <a16:creationId xmlns:a16="http://schemas.microsoft.com/office/drawing/2014/main" id="{8A990BC9-C005-47C9-A77B-73DF50850953}"/>
              </a:ext>
            </a:extLst>
          </p:cNvPr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00:15</a:t>
            </a:r>
          </a:p>
        </p:txBody>
      </p:sp>
      <p:sp>
        <p:nvSpPr>
          <p:cNvPr id="123" name="Rectangle 122">
            <a:extLst>
              <a:ext uri="{FF2B5EF4-FFF2-40B4-BE49-F238E27FC236}">
                <a16:creationId xmlns:a16="http://schemas.microsoft.com/office/drawing/2014/main" id="{1EFAC1C6-257B-4F1B-9DD4-67B832BDD06A}"/>
              </a:ext>
            </a:extLst>
          </p:cNvPr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00:16</a:t>
            </a:r>
          </a:p>
        </p:txBody>
      </p:sp>
      <p:sp>
        <p:nvSpPr>
          <p:cNvPr id="124" name="Rectangle 123">
            <a:extLst>
              <a:ext uri="{FF2B5EF4-FFF2-40B4-BE49-F238E27FC236}">
                <a16:creationId xmlns:a16="http://schemas.microsoft.com/office/drawing/2014/main" id="{AA30C00B-3EE4-498B-9B05-DF9D2FEAA287}"/>
              </a:ext>
            </a:extLst>
          </p:cNvPr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00:17</a:t>
            </a:r>
          </a:p>
        </p:txBody>
      </p:sp>
      <p:sp>
        <p:nvSpPr>
          <p:cNvPr id="125" name="Rectangle 124">
            <a:extLst>
              <a:ext uri="{FF2B5EF4-FFF2-40B4-BE49-F238E27FC236}">
                <a16:creationId xmlns:a16="http://schemas.microsoft.com/office/drawing/2014/main" id="{91E2017A-C9A9-42AB-B5CE-7E4B4ADD7147}"/>
              </a:ext>
            </a:extLst>
          </p:cNvPr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00:18</a:t>
            </a:r>
          </a:p>
        </p:txBody>
      </p:sp>
      <p:sp>
        <p:nvSpPr>
          <p:cNvPr id="126" name="Rectangle 125">
            <a:extLst>
              <a:ext uri="{FF2B5EF4-FFF2-40B4-BE49-F238E27FC236}">
                <a16:creationId xmlns:a16="http://schemas.microsoft.com/office/drawing/2014/main" id="{9FACA978-4B7D-4F62-9887-7F3A362908E1}"/>
              </a:ext>
            </a:extLst>
          </p:cNvPr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00:19</a:t>
            </a:r>
          </a:p>
        </p:txBody>
      </p:sp>
      <p:sp>
        <p:nvSpPr>
          <p:cNvPr id="127" name="Rectangle 126">
            <a:extLst>
              <a:ext uri="{FF2B5EF4-FFF2-40B4-BE49-F238E27FC236}">
                <a16:creationId xmlns:a16="http://schemas.microsoft.com/office/drawing/2014/main" id="{2E039F2D-B375-4A6C-8D37-E4655DBC4E85}"/>
              </a:ext>
            </a:extLst>
          </p:cNvPr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00:20</a:t>
            </a:r>
          </a:p>
        </p:txBody>
      </p:sp>
      <p:sp>
        <p:nvSpPr>
          <p:cNvPr id="128" name="Rectangle 127">
            <a:extLst>
              <a:ext uri="{FF2B5EF4-FFF2-40B4-BE49-F238E27FC236}">
                <a16:creationId xmlns:a16="http://schemas.microsoft.com/office/drawing/2014/main" id="{68A1E0FC-FEA6-45D4-BDD4-388E2F6B8322}"/>
              </a:ext>
            </a:extLst>
          </p:cNvPr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00:21</a:t>
            </a:r>
          </a:p>
        </p:txBody>
      </p:sp>
      <p:sp>
        <p:nvSpPr>
          <p:cNvPr id="129" name="Rectangle 128">
            <a:extLst>
              <a:ext uri="{FF2B5EF4-FFF2-40B4-BE49-F238E27FC236}">
                <a16:creationId xmlns:a16="http://schemas.microsoft.com/office/drawing/2014/main" id="{7B83493F-D530-41DC-B98E-B4B9865C22FF}"/>
              </a:ext>
            </a:extLst>
          </p:cNvPr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00:22</a:t>
            </a:r>
          </a:p>
        </p:txBody>
      </p:sp>
      <p:sp>
        <p:nvSpPr>
          <p:cNvPr id="130" name="Rectangle 129">
            <a:extLst>
              <a:ext uri="{FF2B5EF4-FFF2-40B4-BE49-F238E27FC236}">
                <a16:creationId xmlns:a16="http://schemas.microsoft.com/office/drawing/2014/main" id="{BD98BA98-AD8F-4CE7-8B02-5F975FE7441C}"/>
              </a:ext>
            </a:extLst>
          </p:cNvPr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00:23</a:t>
            </a:r>
          </a:p>
        </p:txBody>
      </p:sp>
      <p:sp>
        <p:nvSpPr>
          <p:cNvPr id="131" name="Rectangle 130">
            <a:extLst>
              <a:ext uri="{FF2B5EF4-FFF2-40B4-BE49-F238E27FC236}">
                <a16:creationId xmlns:a16="http://schemas.microsoft.com/office/drawing/2014/main" id="{ACFEAA9E-6633-4FC9-84D1-98F3231A2612}"/>
              </a:ext>
            </a:extLst>
          </p:cNvPr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00:24</a:t>
            </a:r>
          </a:p>
        </p:txBody>
      </p:sp>
      <p:sp>
        <p:nvSpPr>
          <p:cNvPr id="132" name="Rectangle 131">
            <a:extLst>
              <a:ext uri="{FF2B5EF4-FFF2-40B4-BE49-F238E27FC236}">
                <a16:creationId xmlns:a16="http://schemas.microsoft.com/office/drawing/2014/main" id="{B95A2E23-0E2F-4F5F-B845-59FCA1527089}"/>
              </a:ext>
            </a:extLst>
          </p:cNvPr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00:25</a:t>
            </a:r>
          </a:p>
        </p:txBody>
      </p:sp>
      <p:sp>
        <p:nvSpPr>
          <p:cNvPr id="133" name="Rectangle 132">
            <a:extLst>
              <a:ext uri="{FF2B5EF4-FFF2-40B4-BE49-F238E27FC236}">
                <a16:creationId xmlns:a16="http://schemas.microsoft.com/office/drawing/2014/main" id="{010E78BD-BA46-4EFD-BA4C-B2402F9A221B}"/>
              </a:ext>
            </a:extLst>
          </p:cNvPr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00:26</a:t>
            </a:r>
          </a:p>
        </p:txBody>
      </p:sp>
      <p:sp>
        <p:nvSpPr>
          <p:cNvPr id="134" name="Rectangle 133">
            <a:extLst>
              <a:ext uri="{FF2B5EF4-FFF2-40B4-BE49-F238E27FC236}">
                <a16:creationId xmlns:a16="http://schemas.microsoft.com/office/drawing/2014/main" id="{5D74383A-F030-4DF5-A7CC-5C37D81690ED}"/>
              </a:ext>
            </a:extLst>
          </p:cNvPr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00:27</a:t>
            </a:r>
          </a:p>
        </p:txBody>
      </p:sp>
      <p:sp>
        <p:nvSpPr>
          <p:cNvPr id="135" name="Rectangle 134">
            <a:extLst>
              <a:ext uri="{FF2B5EF4-FFF2-40B4-BE49-F238E27FC236}">
                <a16:creationId xmlns:a16="http://schemas.microsoft.com/office/drawing/2014/main" id="{9FFE1EA6-F065-4F9A-93F6-602B0DEA4499}"/>
              </a:ext>
            </a:extLst>
          </p:cNvPr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00:28</a:t>
            </a:r>
          </a:p>
        </p:txBody>
      </p:sp>
      <p:sp>
        <p:nvSpPr>
          <p:cNvPr id="136" name="Rectangle 135">
            <a:extLst>
              <a:ext uri="{FF2B5EF4-FFF2-40B4-BE49-F238E27FC236}">
                <a16:creationId xmlns:a16="http://schemas.microsoft.com/office/drawing/2014/main" id="{0881FB04-2E38-4048-A9F3-5E23CFBE1E8B}"/>
              </a:ext>
            </a:extLst>
          </p:cNvPr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00:29</a:t>
            </a:r>
          </a:p>
        </p:txBody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id="{D6A50F9E-CD0A-45C3-B352-81A7C3E072A5}"/>
              </a:ext>
            </a:extLst>
          </p:cNvPr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00:30</a:t>
            </a:r>
          </a:p>
        </p:txBody>
      </p:sp>
      <p:sp>
        <p:nvSpPr>
          <p:cNvPr id="138" name="Rectangle 137">
            <a:extLst>
              <a:ext uri="{FF2B5EF4-FFF2-40B4-BE49-F238E27FC236}">
                <a16:creationId xmlns:a16="http://schemas.microsoft.com/office/drawing/2014/main" id="{3F29B976-EFE5-411F-B2D9-D35CC7E1E11C}"/>
              </a:ext>
            </a:extLst>
          </p:cNvPr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00:31</a:t>
            </a:r>
          </a:p>
        </p:txBody>
      </p:sp>
      <p:sp>
        <p:nvSpPr>
          <p:cNvPr id="139" name="Rectangle 138">
            <a:extLst>
              <a:ext uri="{FF2B5EF4-FFF2-40B4-BE49-F238E27FC236}">
                <a16:creationId xmlns:a16="http://schemas.microsoft.com/office/drawing/2014/main" id="{C96B03D5-B3BD-49E3-BD02-A3E34CC67DBE}"/>
              </a:ext>
            </a:extLst>
          </p:cNvPr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00:32</a:t>
            </a:r>
          </a:p>
        </p:txBody>
      </p:sp>
      <p:sp>
        <p:nvSpPr>
          <p:cNvPr id="140" name="Rectangle 139">
            <a:extLst>
              <a:ext uri="{FF2B5EF4-FFF2-40B4-BE49-F238E27FC236}">
                <a16:creationId xmlns:a16="http://schemas.microsoft.com/office/drawing/2014/main" id="{66643DC9-DB33-4BDE-BE63-CDF332BA394D}"/>
              </a:ext>
            </a:extLst>
          </p:cNvPr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00:33</a:t>
            </a:r>
          </a:p>
        </p:txBody>
      </p:sp>
      <p:sp>
        <p:nvSpPr>
          <p:cNvPr id="141" name="Rectangle 140">
            <a:extLst>
              <a:ext uri="{FF2B5EF4-FFF2-40B4-BE49-F238E27FC236}">
                <a16:creationId xmlns:a16="http://schemas.microsoft.com/office/drawing/2014/main" id="{73082ECB-5F41-4091-9B89-6BF774F7EA32}"/>
              </a:ext>
            </a:extLst>
          </p:cNvPr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00:34</a:t>
            </a:r>
          </a:p>
        </p:txBody>
      </p:sp>
      <p:sp>
        <p:nvSpPr>
          <p:cNvPr id="142" name="Rectangle 141">
            <a:extLst>
              <a:ext uri="{FF2B5EF4-FFF2-40B4-BE49-F238E27FC236}">
                <a16:creationId xmlns:a16="http://schemas.microsoft.com/office/drawing/2014/main" id="{4AE6E2B8-9068-498E-8CCE-5DCA57C2B7E6}"/>
              </a:ext>
            </a:extLst>
          </p:cNvPr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00:35</a:t>
            </a:r>
          </a:p>
        </p:txBody>
      </p:sp>
      <p:sp>
        <p:nvSpPr>
          <p:cNvPr id="143" name="Rectangle 142">
            <a:extLst>
              <a:ext uri="{FF2B5EF4-FFF2-40B4-BE49-F238E27FC236}">
                <a16:creationId xmlns:a16="http://schemas.microsoft.com/office/drawing/2014/main" id="{FCB8AA73-5C2C-4ABC-B45A-866F3C1800ED}"/>
              </a:ext>
            </a:extLst>
          </p:cNvPr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00:36</a:t>
            </a:r>
          </a:p>
        </p:txBody>
      </p:sp>
      <p:sp>
        <p:nvSpPr>
          <p:cNvPr id="144" name="Rectangle 143">
            <a:extLst>
              <a:ext uri="{FF2B5EF4-FFF2-40B4-BE49-F238E27FC236}">
                <a16:creationId xmlns:a16="http://schemas.microsoft.com/office/drawing/2014/main" id="{49D68600-4F27-45F3-93C0-F65FEF095170}"/>
              </a:ext>
            </a:extLst>
          </p:cNvPr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00:37</a:t>
            </a:r>
          </a:p>
        </p:txBody>
      </p:sp>
      <p:sp>
        <p:nvSpPr>
          <p:cNvPr id="145" name="Rectangle 144">
            <a:extLst>
              <a:ext uri="{FF2B5EF4-FFF2-40B4-BE49-F238E27FC236}">
                <a16:creationId xmlns:a16="http://schemas.microsoft.com/office/drawing/2014/main" id="{7E42EC4D-76D2-4568-AC65-18C82B076660}"/>
              </a:ext>
            </a:extLst>
          </p:cNvPr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00:38</a:t>
            </a:r>
          </a:p>
        </p:txBody>
      </p:sp>
      <p:sp>
        <p:nvSpPr>
          <p:cNvPr id="146" name="Rectangle 145">
            <a:extLst>
              <a:ext uri="{FF2B5EF4-FFF2-40B4-BE49-F238E27FC236}">
                <a16:creationId xmlns:a16="http://schemas.microsoft.com/office/drawing/2014/main" id="{FEF9E675-2C4D-4763-A2B9-8B13FD69B711}"/>
              </a:ext>
            </a:extLst>
          </p:cNvPr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00:39</a:t>
            </a:r>
          </a:p>
        </p:txBody>
      </p:sp>
      <p:sp>
        <p:nvSpPr>
          <p:cNvPr id="147" name="Rectangle 146">
            <a:extLst>
              <a:ext uri="{FF2B5EF4-FFF2-40B4-BE49-F238E27FC236}">
                <a16:creationId xmlns:a16="http://schemas.microsoft.com/office/drawing/2014/main" id="{CB9FC973-D8A2-4556-9A1C-965EAA45145B}"/>
              </a:ext>
            </a:extLst>
          </p:cNvPr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00:40</a:t>
            </a:r>
          </a:p>
        </p:txBody>
      </p:sp>
      <p:sp>
        <p:nvSpPr>
          <p:cNvPr id="148" name="Rectangle 147">
            <a:extLst>
              <a:ext uri="{FF2B5EF4-FFF2-40B4-BE49-F238E27FC236}">
                <a16:creationId xmlns:a16="http://schemas.microsoft.com/office/drawing/2014/main" id="{DE2032F2-AFBE-457F-A71E-D4C3AAE6FA58}"/>
              </a:ext>
            </a:extLst>
          </p:cNvPr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00:41</a:t>
            </a:r>
          </a:p>
        </p:txBody>
      </p:sp>
      <p:sp>
        <p:nvSpPr>
          <p:cNvPr id="149" name="Rectangle 148">
            <a:extLst>
              <a:ext uri="{FF2B5EF4-FFF2-40B4-BE49-F238E27FC236}">
                <a16:creationId xmlns:a16="http://schemas.microsoft.com/office/drawing/2014/main" id="{BDCE938B-10E9-494D-B0C9-F27CD21C6EC6}"/>
              </a:ext>
            </a:extLst>
          </p:cNvPr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00:42</a:t>
            </a:r>
          </a:p>
        </p:txBody>
      </p:sp>
      <p:sp>
        <p:nvSpPr>
          <p:cNvPr id="150" name="Rectangle 149">
            <a:extLst>
              <a:ext uri="{FF2B5EF4-FFF2-40B4-BE49-F238E27FC236}">
                <a16:creationId xmlns:a16="http://schemas.microsoft.com/office/drawing/2014/main" id="{A28B937F-D2F1-4B8C-BD4A-D713AC8ED12A}"/>
              </a:ext>
            </a:extLst>
          </p:cNvPr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00:43</a:t>
            </a:r>
          </a:p>
        </p:txBody>
      </p:sp>
      <p:sp>
        <p:nvSpPr>
          <p:cNvPr id="151" name="Rectangle 150">
            <a:extLst>
              <a:ext uri="{FF2B5EF4-FFF2-40B4-BE49-F238E27FC236}">
                <a16:creationId xmlns:a16="http://schemas.microsoft.com/office/drawing/2014/main" id="{48EA8233-F681-45EF-B55B-C6EC439A1697}"/>
              </a:ext>
            </a:extLst>
          </p:cNvPr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00:44</a:t>
            </a:r>
          </a:p>
        </p:txBody>
      </p:sp>
      <p:sp>
        <p:nvSpPr>
          <p:cNvPr id="152" name="Rectangle 151">
            <a:extLst>
              <a:ext uri="{FF2B5EF4-FFF2-40B4-BE49-F238E27FC236}">
                <a16:creationId xmlns:a16="http://schemas.microsoft.com/office/drawing/2014/main" id="{5910C3B8-A9A1-455A-8ECD-F440A6202BA9}"/>
              </a:ext>
            </a:extLst>
          </p:cNvPr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00:45</a:t>
            </a:r>
          </a:p>
        </p:txBody>
      </p:sp>
      <p:sp>
        <p:nvSpPr>
          <p:cNvPr id="153" name="Rectangle 152">
            <a:extLst>
              <a:ext uri="{FF2B5EF4-FFF2-40B4-BE49-F238E27FC236}">
                <a16:creationId xmlns:a16="http://schemas.microsoft.com/office/drawing/2014/main" id="{8F4354AF-EB62-4936-B67C-642DC434539E}"/>
              </a:ext>
            </a:extLst>
          </p:cNvPr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00:46</a:t>
            </a:r>
          </a:p>
        </p:txBody>
      </p:sp>
      <p:sp>
        <p:nvSpPr>
          <p:cNvPr id="154" name="Rectangle 153">
            <a:extLst>
              <a:ext uri="{FF2B5EF4-FFF2-40B4-BE49-F238E27FC236}">
                <a16:creationId xmlns:a16="http://schemas.microsoft.com/office/drawing/2014/main" id="{612398AF-36EF-46E2-9F4C-06995385D500}"/>
              </a:ext>
            </a:extLst>
          </p:cNvPr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00:47</a:t>
            </a:r>
          </a:p>
        </p:txBody>
      </p:sp>
      <p:sp>
        <p:nvSpPr>
          <p:cNvPr id="155" name="Rectangle 154">
            <a:extLst>
              <a:ext uri="{FF2B5EF4-FFF2-40B4-BE49-F238E27FC236}">
                <a16:creationId xmlns:a16="http://schemas.microsoft.com/office/drawing/2014/main" id="{577C6C8C-59D8-4B1C-817F-7726E58CBB43}"/>
              </a:ext>
            </a:extLst>
          </p:cNvPr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00:48</a:t>
            </a:r>
          </a:p>
        </p:txBody>
      </p:sp>
      <p:sp>
        <p:nvSpPr>
          <p:cNvPr id="156" name="Rectangle 155">
            <a:extLst>
              <a:ext uri="{FF2B5EF4-FFF2-40B4-BE49-F238E27FC236}">
                <a16:creationId xmlns:a16="http://schemas.microsoft.com/office/drawing/2014/main" id="{2B79E8CC-F953-43A8-8C49-BDD056F081D5}"/>
              </a:ext>
            </a:extLst>
          </p:cNvPr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00:49</a:t>
            </a:r>
          </a:p>
        </p:txBody>
      </p:sp>
      <p:sp>
        <p:nvSpPr>
          <p:cNvPr id="157" name="Rectangle 156">
            <a:extLst>
              <a:ext uri="{FF2B5EF4-FFF2-40B4-BE49-F238E27FC236}">
                <a16:creationId xmlns:a16="http://schemas.microsoft.com/office/drawing/2014/main" id="{FE31DE0F-FE4A-49A1-A298-F7D482E9A4D4}"/>
              </a:ext>
            </a:extLst>
          </p:cNvPr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00:50</a:t>
            </a:r>
          </a:p>
        </p:txBody>
      </p:sp>
      <p:sp>
        <p:nvSpPr>
          <p:cNvPr id="158" name="Rectangle 157">
            <a:extLst>
              <a:ext uri="{FF2B5EF4-FFF2-40B4-BE49-F238E27FC236}">
                <a16:creationId xmlns:a16="http://schemas.microsoft.com/office/drawing/2014/main" id="{FF85F2AF-18D3-4AA3-8C54-D29D2AEE58E5}"/>
              </a:ext>
            </a:extLst>
          </p:cNvPr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00:51</a:t>
            </a:r>
          </a:p>
        </p:txBody>
      </p:sp>
      <p:sp>
        <p:nvSpPr>
          <p:cNvPr id="159" name="Rectangle 158">
            <a:extLst>
              <a:ext uri="{FF2B5EF4-FFF2-40B4-BE49-F238E27FC236}">
                <a16:creationId xmlns:a16="http://schemas.microsoft.com/office/drawing/2014/main" id="{0171DD7F-D96E-4493-B9B1-77A16600B013}"/>
              </a:ext>
            </a:extLst>
          </p:cNvPr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00:52</a:t>
            </a:r>
          </a:p>
        </p:txBody>
      </p:sp>
      <p:sp>
        <p:nvSpPr>
          <p:cNvPr id="160" name="Rectangle 159">
            <a:extLst>
              <a:ext uri="{FF2B5EF4-FFF2-40B4-BE49-F238E27FC236}">
                <a16:creationId xmlns:a16="http://schemas.microsoft.com/office/drawing/2014/main" id="{D3FBDD44-BA9E-44E6-AF9F-8B89BA628AAF}"/>
              </a:ext>
            </a:extLst>
          </p:cNvPr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00:53</a:t>
            </a:r>
          </a:p>
        </p:txBody>
      </p:sp>
      <p:sp>
        <p:nvSpPr>
          <p:cNvPr id="161" name="Rectangle 160">
            <a:extLst>
              <a:ext uri="{FF2B5EF4-FFF2-40B4-BE49-F238E27FC236}">
                <a16:creationId xmlns:a16="http://schemas.microsoft.com/office/drawing/2014/main" id="{9B9678AA-17C2-46AB-8EB8-014715296969}"/>
              </a:ext>
            </a:extLst>
          </p:cNvPr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00:54</a:t>
            </a:r>
          </a:p>
        </p:txBody>
      </p:sp>
      <p:sp>
        <p:nvSpPr>
          <p:cNvPr id="162" name="Rectangle 161">
            <a:extLst>
              <a:ext uri="{FF2B5EF4-FFF2-40B4-BE49-F238E27FC236}">
                <a16:creationId xmlns:a16="http://schemas.microsoft.com/office/drawing/2014/main" id="{FC323601-73B1-4EFD-A406-C3CC133185F6}"/>
              </a:ext>
            </a:extLst>
          </p:cNvPr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00:55</a:t>
            </a:r>
          </a:p>
        </p:txBody>
      </p:sp>
      <p:sp>
        <p:nvSpPr>
          <p:cNvPr id="163" name="Rectangle 162">
            <a:extLst>
              <a:ext uri="{FF2B5EF4-FFF2-40B4-BE49-F238E27FC236}">
                <a16:creationId xmlns:a16="http://schemas.microsoft.com/office/drawing/2014/main" id="{61B675B3-EE4E-4BF7-A260-0DAD473C5C09}"/>
              </a:ext>
            </a:extLst>
          </p:cNvPr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00:56</a:t>
            </a:r>
          </a:p>
        </p:txBody>
      </p:sp>
      <p:sp>
        <p:nvSpPr>
          <p:cNvPr id="164" name="Rectangle 163">
            <a:extLst>
              <a:ext uri="{FF2B5EF4-FFF2-40B4-BE49-F238E27FC236}">
                <a16:creationId xmlns:a16="http://schemas.microsoft.com/office/drawing/2014/main" id="{36F5A50C-0F24-4203-A89B-AEB993038E4D}"/>
              </a:ext>
            </a:extLst>
          </p:cNvPr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00:56</a:t>
            </a:r>
          </a:p>
        </p:txBody>
      </p:sp>
      <p:sp>
        <p:nvSpPr>
          <p:cNvPr id="165" name="Rectangle 164">
            <a:extLst>
              <a:ext uri="{FF2B5EF4-FFF2-40B4-BE49-F238E27FC236}">
                <a16:creationId xmlns:a16="http://schemas.microsoft.com/office/drawing/2014/main" id="{ED236AC6-4851-4262-9BB3-8E970CC9E602}"/>
              </a:ext>
            </a:extLst>
          </p:cNvPr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00:57</a:t>
            </a:r>
          </a:p>
        </p:txBody>
      </p:sp>
      <p:sp>
        <p:nvSpPr>
          <p:cNvPr id="166" name="Rectangle 165">
            <a:extLst>
              <a:ext uri="{FF2B5EF4-FFF2-40B4-BE49-F238E27FC236}">
                <a16:creationId xmlns:a16="http://schemas.microsoft.com/office/drawing/2014/main" id="{A0E841FF-0816-42A9-89DE-3A11B6881F8A}"/>
              </a:ext>
            </a:extLst>
          </p:cNvPr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00:58</a:t>
            </a:r>
          </a:p>
        </p:txBody>
      </p:sp>
      <p:sp>
        <p:nvSpPr>
          <p:cNvPr id="167" name="Rectangle 166">
            <a:extLst>
              <a:ext uri="{FF2B5EF4-FFF2-40B4-BE49-F238E27FC236}">
                <a16:creationId xmlns:a16="http://schemas.microsoft.com/office/drawing/2014/main" id="{EB75FED9-5A74-49B8-87D6-6A080046EC75}"/>
              </a:ext>
            </a:extLst>
          </p:cNvPr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00:59</a:t>
            </a:r>
          </a:p>
        </p:txBody>
      </p:sp>
      <p:sp>
        <p:nvSpPr>
          <p:cNvPr id="168" name="K">
            <a:hlinkClick r:id="" action="ppaction://noaction">
              <a:snd r:embed="rId6" name="Button Clicks Sounds Download Free Button Clicks Sound Effec(1).wav"/>
            </a:hlinkClick>
            <a:extLst>
              <a:ext uri="{FF2B5EF4-FFF2-40B4-BE49-F238E27FC236}">
                <a16:creationId xmlns:a16="http://schemas.microsoft.com/office/drawing/2014/main" id="{E6052E51-F7DD-4A47-BFBA-4BC95ECEBF40}"/>
              </a:ext>
            </a:extLst>
          </p:cNvPr>
          <p:cNvSpPr/>
          <p:nvPr/>
        </p:nvSpPr>
        <p:spPr>
          <a:xfrm>
            <a:off x="4465200" y="2160000"/>
            <a:ext cx="540000" cy="54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</a:p>
        </p:txBody>
      </p:sp>
      <p:sp>
        <p:nvSpPr>
          <p:cNvPr id="169" name="O">
            <a:hlinkClick r:id="" action="ppaction://noaction">
              <a:snd r:embed="rId6" name="Button Clicks Sounds Download Free Button Clicks Sound Effec(1).wav"/>
            </a:hlinkClick>
            <a:extLst>
              <a:ext uri="{FF2B5EF4-FFF2-40B4-BE49-F238E27FC236}">
                <a16:creationId xmlns:a16="http://schemas.microsoft.com/office/drawing/2014/main" id="{850E8543-128F-42D4-BC47-3C7CD2235759}"/>
              </a:ext>
            </a:extLst>
          </p:cNvPr>
          <p:cNvSpPr/>
          <p:nvPr/>
        </p:nvSpPr>
        <p:spPr>
          <a:xfrm>
            <a:off x="3104400" y="2160000"/>
            <a:ext cx="540000" cy="54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</a:p>
        </p:txBody>
      </p:sp>
      <p:sp>
        <p:nvSpPr>
          <p:cNvPr id="170" name="Y">
            <a:hlinkClick r:id="" action="ppaction://noaction">
              <a:snd r:embed="rId6" name="Button Clicks Sounds Download Free Button Clicks Sound Effec(1).wav"/>
            </a:hlinkClick>
            <a:extLst>
              <a:ext uri="{FF2B5EF4-FFF2-40B4-BE49-F238E27FC236}">
                <a16:creationId xmlns:a16="http://schemas.microsoft.com/office/drawing/2014/main" id="{8C55EB27-BAB6-41C2-8AA8-10EEF77BF295}"/>
              </a:ext>
            </a:extLst>
          </p:cNvPr>
          <p:cNvSpPr/>
          <p:nvPr/>
        </p:nvSpPr>
        <p:spPr>
          <a:xfrm>
            <a:off x="5826000" y="2160000"/>
            <a:ext cx="540000" cy="54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</a:p>
        </p:txBody>
      </p:sp>
      <p:sp>
        <p:nvSpPr>
          <p:cNvPr id="171" name="D">
            <a:hlinkClick r:id="" action="ppaction://noaction">
              <a:snd r:embed="rId6" name="Button Clicks Sounds Download Free Button Clicks Sound Effec(1).wav"/>
            </a:hlinkClick>
            <a:extLst>
              <a:ext uri="{FF2B5EF4-FFF2-40B4-BE49-F238E27FC236}">
                <a16:creationId xmlns:a16="http://schemas.microsoft.com/office/drawing/2014/main" id="{55AFF498-419D-4B84-A41F-A28C68A8E31E}"/>
              </a:ext>
            </a:extLst>
          </p:cNvPr>
          <p:cNvSpPr/>
          <p:nvPr/>
        </p:nvSpPr>
        <p:spPr>
          <a:xfrm>
            <a:off x="2424000" y="2160000"/>
            <a:ext cx="540000" cy="54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172" name="D">
            <a:hlinkClick r:id="" action="ppaction://noaction">
              <a:snd r:embed="rId6" name="Button Clicks Sounds Download Free Button Clicks Sound Effec(1).wav"/>
            </a:hlinkClick>
            <a:extLst>
              <a:ext uri="{FF2B5EF4-FFF2-40B4-BE49-F238E27FC236}">
                <a16:creationId xmlns:a16="http://schemas.microsoft.com/office/drawing/2014/main" id="{45705E6D-C19D-400D-AEFF-8B210B1470ED}"/>
              </a:ext>
            </a:extLst>
          </p:cNvPr>
          <p:cNvSpPr/>
          <p:nvPr/>
        </p:nvSpPr>
        <p:spPr>
          <a:xfrm>
            <a:off x="3784800" y="2160000"/>
            <a:ext cx="540000" cy="54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</a:p>
        </p:txBody>
      </p:sp>
      <p:sp>
        <p:nvSpPr>
          <p:cNvPr id="173" name="D">
            <a:hlinkClick r:id="" action="ppaction://noaction">
              <a:snd r:embed="rId6" name="Button Clicks Sounds Download Free Button Clicks Sound Effec(1).wav"/>
            </a:hlinkClick>
            <a:extLst>
              <a:ext uri="{FF2B5EF4-FFF2-40B4-BE49-F238E27FC236}">
                <a16:creationId xmlns:a16="http://schemas.microsoft.com/office/drawing/2014/main" id="{7D2E70F1-0FED-4703-AAEA-AAC508555827}"/>
              </a:ext>
            </a:extLst>
          </p:cNvPr>
          <p:cNvSpPr/>
          <p:nvPr/>
        </p:nvSpPr>
        <p:spPr>
          <a:xfrm>
            <a:off x="5145600" y="2160000"/>
            <a:ext cx="540000" cy="54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</a:p>
        </p:txBody>
      </p:sp>
      <p:sp>
        <p:nvSpPr>
          <p:cNvPr id="174" name="Y">
            <a:hlinkClick r:id="" action="ppaction://noaction">
              <a:snd r:embed="rId6" name="Button Clicks Sounds Download Free Button Clicks Sound Effec(1).wav"/>
            </a:hlinkClick>
            <a:extLst>
              <a:ext uri="{FF2B5EF4-FFF2-40B4-BE49-F238E27FC236}">
                <a16:creationId xmlns:a16="http://schemas.microsoft.com/office/drawing/2014/main" id="{A1ECC5ED-8A84-4059-A205-4254B38CC2F9}"/>
              </a:ext>
            </a:extLst>
          </p:cNvPr>
          <p:cNvSpPr/>
          <p:nvPr/>
        </p:nvSpPr>
        <p:spPr>
          <a:xfrm>
            <a:off x="6506400" y="2160000"/>
            <a:ext cx="540000" cy="54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</a:p>
        </p:txBody>
      </p:sp>
      <p:sp>
        <p:nvSpPr>
          <p:cNvPr id="175" name="Y">
            <a:hlinkClick r:id="" action="ppaction://noaction">
              <a:snd r:embed="rId6" name="Button Clicks Sounds Download Free Button Clicks Sound Effec(1).wav"/>
            </a:hlinkClick>
            <a:extLst>
              <a:ext uri="{FF2B5EF4-FFF2-40B4-BE49-F238E27FC236}">
                <a16:creationId xmlns:a16="http://schemas.microsoft.com/office/drawing/2014/main" id="{752426FC-D114-4C93-881D-86ED553FF7B6}"/>
              </a:ext>
            </a:extLst>
          </p:cNvPr>
          <p:cNvSpPr/>
          <p:nvPr/>
        </p:nvSpPr>
        <p:spPr>
          <a:xfrm>
            <a:off x="7186800" y="2160000"/>
            <a:ext cx="540000" cy="54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</a:p>
        </p:txBody>
      </p:sp>
      <p:sp>
        <p:nvSpPr>
          <p:cNvPr id="176" name="Y">
            <a:hlinkClick r:id="" action="ppaction://noaction">
              <a:snd r:embed="rId6" name="Button Clicks Sounds Download Free Button Clicks Sound Effec(1).wav"/>
            </a:hlinkClick>
            <a:extLst>
              <a:ext uri="{FF2B5EF4-FFF2-40B4-BE49-F238E27FC236}">
                <a16:creationId xmlns:a16="http://schemas.microsoft.com/office/drawing/2014/main" id="{EA344268-AFFE-4E56-9E48-06FB7AEFB784}"/>
              </a:ext>
            </a:extLst>
          </p:cNvPr>
          <p:cNvSpPr/>
          <p:nvPr/>
        </p:nvSpPr>
        <p:spPr>
          <a:xfrm>
            <a:off x="7867200" y="2160000"/>
            <a:ext cx="540000" cy="54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</a:p>
        </p:txBody>
      </p:sp>
      <p:sp>
        <p:nvSpPr>
          <p:cNvPr id="177" name="Y">
            <a:hlinkClick r:id="" action="ppaction://noaction">
              <a:snd r:embed="rId6" name="Button Clicks Sounds Download Free Button Clicks Sound Effec(1).wav"/>
            </a:hlinkClick>
            <a:extLst>
              <a:ext uri="{FF2B5EF4-FFF2-40B4-BE49-F238E27FC236}">
                <a16:creationId xmlns:a16="http://schemas.microsoft.com/office/drawing/2014/main" id="{22D0BEDB-7200-4C7D-84B9-AA66AC1AEBCE}"/>
              </a:ext>
            </a:extLst>
          </p:cNvPr>
          <p:cNvSpPr/>
          <p:nvPr/>
        </p:nvSpPr>
        <p:spPr>
          <a:xfrm>
            <a:off x="8547600" y="2160000"/>
            <a:ext cx="540000" cy="54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</a:p>
        </p:txBody>
      </p:sp>
      <p:sp>
        <p:nvSpPr>
          <p:cNvPr id="178" name="Y">
            <a:hlinkClick r:id="" action="ppaction://noaction">
              <a:snd r:embed="rId6" name="Button Clicks Sounds Download Free Button Clicks Sound Effec(1).wav"/>
            </a:hlinkClick>
            <a:extLst>
              <a:ext uri="{FF2B5EF4-FFF2-40B4-BE49-F238E27FC236}">
                <a16:creationId xmlns:a16="http://schemas.microsoft.com/office/drawing/2014/main" id="{F14D9530-5EFE-4899-9235-26425B3D6A3F}"/>
              </a:ext>
            </a:extLst>
          </p:cNvPr>
          <p:cNvSpPr/>
          <p:nvPr/>
        </p:nvSpPr>
        <p:spPr>
          <a:xfrm>
            <a:off x="9228000" y="2160000"/>
            <a:ext cx="540000" cy="54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1695554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45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0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0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0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0" nodeType="withEffect">
                                  <p:stCondLst>
                                    <p:cond delay="26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0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0" nodeType="withEffect">
                                  <p:stCondLst>
                                    <p:cond delay="23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0" nodeType="with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0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0" nodeType="with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0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0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0" nodeType="withEffect">
                                  <p:stCondLst>
                                    <p:cond delay="28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0" nodeType="withEffect">
                                  <p:stCondLst>
                                    <p:cond delay="29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0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0" nodeType="withEffect">
                                  <p:stCondLst>
                                    <p:cond delay="3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0" nodeType="withEffect">
                                  <p:stCondLst>
                                    <p:cond delay="32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0" nodeType="withEffect">
                                  <p:stCondLst>
                                    <p:cond delay="33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0" nodeType="withEffect">
                                  <p:stCondLst>
                                    <p:cond delay="34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0" nodeType="withEffect">
                                  <p:stCondLst>
                                    <p:cond delay="35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0" nodeType="withEffect">
                                  <p:stCondLst>
                                    <p:cond delay="36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0" nodeType="withEffect">
                                  <p:stCondLst>
                                    <p:cond delay="37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0" nodeType="withEffect">
                                  <p:stCondLst>
                                    <p:cond delay="38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0" nodeType="withEffect">
                                  <p:stCondLst>
                                    <p:cond delay="39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0" nodeType="withEffect">
                                  <p:stCondLst>
                                    <p:cond delay="40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0" nodeType="withEffect">
                                  <p:stCondLst>
                                    <p:cond delay="4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0" nodeType="withEffect">
                                  <p:stCondLst>
                                    <p:cond delay="53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grpId="0" nodeType="withEffect">
                                  <p:stCondLst>
                                    <p:cond delay="45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0" nodeType="withEffect">
                                  <p:stCondLst>
                                    <p:cond delay="44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0" nodeType="withEffect">
                                  <p:stCondLst>
                                    <p:cond delay="43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grpId="0" nodeType="withEffect">
                                  <p:stCondLst>
                                    <p:cond delay="42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grpId="0" nodeType="withEffect">
                                  <p:stCondLst>
                                    <p:cond delay="46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grpId="0" nodeType="withEffect">
                                  <p:stCondLst>
                                    <p:cond delay="52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0" nodeType="withEffect">
                                  <p:stCondLst>
                                    <p:cond delay="5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grpId="0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grpId="0" nodeType="withEffect">
                                  <p:stCondLst>
                                    <p:cond delay="49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0" nodeType="withEffect">
                                  <p:stCondLst>
                                    <p:cond delay="48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grpId="0" nodeType="withEffect">
                                  <p:stCondLst>
                                    <p:cond delay="47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grpId="0" nodeType="withEffect">
                                  <p:stCondLst>
                                    <p:cond delay="540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grpId="0" nodeType="with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grpId="0" nodeType="withEffect">
                                  <p:stCondLst>
                                    <p:cond delay="580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grpId="0" nodeType="withEffect">
                                  <p:stCondLst>
                                    <p:cond delay="57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grpId="0" nodeType="withEffect">
                                  <p:stCondLst>
                                    <p:cond delay="56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grpId="0" nodeType="withEffect">
                                  <p:stCondLst>
                                    <p:cond delay="550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"/>
                  </p:tgtEl>
                </p:cond>
              </p:nextCondLst>
            </p:seq>
          </p:childTnLst>
        </p:cTn>
      </p:par>
    </p:tnLst>
    <p:bldLst>
      <p:bldP spid="103" grpId="0"/>
      <p:bldP spid="103" grpId="1"/>
      <p:bldP spid="104" grpId="0"/>
      <p:bldP spid="104" grpId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62" grpId="0" animBg="1"/>
      <p:bldP spid="163" grpId="0" animBg="1"/>
      <p:bldP spid="164" grpId="0" animBg="1"/>
      <p:bldP spid="165" grpId="0" animBg="1"/>
      <p:bldP spid="166" grpId="0" animBg="1"/>
      <p:bldP spid="16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4" name="Group 16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6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6" name="Chevron 16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84" name="Group 83"/>
          <p:cNvGrpSpPr/>
          <p:nvPr/>
        </p:nvGrpSpPr>
        <p:grpSpPr>
          <a:xfrm>
            <a:off x="11437364" y="189570"/>
            <a:ext cx="540000" cy="540000"/>
            <a:chOff x="11006440" y="242122"/>
            <a:chExt cx="540000" cy="540000"/>
          </a:xfrm>
        </p:grpSpPr>
        <p:sp>
          <p:nvSpPr>
            <p:cNvPr id="8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6" name="Chevron 85">
              <a:hlinkClick r:id="" action="ppaction://hlinkshowjump?jump=next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</p:grpSp>
      <p:sp>
        <p:nvSpPr>
          <p:cNvPr id="179" name="K">
            <a:hlinkClick r:id="" action="ppaction://noaction">
              <a:snd r:embed="rId3" name="Button Clicks Sounds Download Free Button Clicks Sound Effec(1).wav"/>
            </a:hlinkClick>
            <a:extLst>
              <a:ext uri="{FF2B5EF4-FFF2-40B4-BE49-F238E27FC236}">
                <a16:creationId xmlns:a16="http://schemas.microsoft.com/office/drawing/2014/main" id="{E6052E51-F7DD-4A47-BFBA-4BC95ECEBF40}"/>
              </a:ext>
            </a:extLst>
          </p:cNvPr>
          <p:cNvSpPr/>
          <p:nvPr/>
        </p:nvSpPr>
        <p:spPr>
          <a:xfrm>
            <a:off x="4465200" y="2160000"/>
            <a:ext cx="540000" cy="54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</a:p>
        </p:txBody>
      </p:sp>
      <p:sp>
        <p:nvSpPr>
          <p:cNvPr id="180" name="O">
            <a:hlinkClick r:id="" action="ppaction://noaction">
              <a:snd r:embed="rId3" name="Button Clicks Sounds Download Free Button Clicks Sound Effec(1).wav"/>
            </a:hlinkClick>
            <a:extLst>
              <a:ext uri="{FF2B5EF4-FFF2-40B4-BE49-F238E27FC236}">
                <a16:creationId xmlns:a16="http://schemas.microsoft.com/office/drawing/2014/main" id="{850E8543-128F-42D4-BC47-3C7CD2235759}"/>
              </a:ext>
            </a:extLst>
          </p:cNvPr>
          <p:cNvSpPr/>
          <p:nvPr/>
        </p:nvSpPr>
        <p:spPr>
          <a:xfrm>
            <a:off x="3104400" y="2160000"/>
            <a:ext cx="540000" cy="54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</a:p>
        </p:txBody>
      </p:sp>
      <p:sp>
        <p:nvSpPr>
          <p:cNvPr id="181" name="Y">
            <a:hlinkClick r:id="" action="ppaction://noaction">
              <a:snd r:embed="rId3" name="Button Clicks Sounds Download Free Button Clicks Sound Effec(1).wav"/>
            </a:hlinkClick>
            <a:extLst>
              <a:ext uri="{FF2B5EF4-FFF2-40B4-BE49-F238E27FC236}">
                <a16:creationId xmlns:a16="http://schemas.microsoft.com/office/drawing/2014/main" id="{8C55EB27-BAB6-41C2-8AA8-10EEF77BF295}"/>
              </a:ext>
            </a:extLst>
          </p:cNvPr>
          <p:cNvSpPr/>
          <p:nvPr/>
        </p:nvSpPr>
        <p:spPr>
          <a:xfrm>
            <a:off x="5826000" y="2160000"/>
            <a:ext cx="540000" cy="54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</a:p>
        </p:txBody>
      </p:sp>
      <p:sp>
        <p:nvSpPr>
          <p:cNvPr id="182" name="D">
            <a:hlinkClick r:id="" action="ppaction://noaction">
              <a:snd r:embed="rId3" name="Button Clicks Sounds Download Free Button Clicks Sound Effec(1).wav"/>
            </a:hlinkClick>
            <a:extLst>
              <a:ext uri="{FF2B5EF4-FFF2-40B4-BE49-F238E27FC236}">
                <a16:creationId xmlns:a16="http://schemas.microsoft.com/office/drawing/2014/main" id="{55AFF498-419D-4B84-A41F-A28C68A8E31E}"/>
              </a:ext>
            </a:extLst>
          </p:cNvPr>
          <p:cNvSpPr/>
          <p:nvPr/>
        </p:nvSpPr>
        <p:spPr>
          <a:xfrm>
            <a:off x="2424000" y="2160000"/>
            <a:ext cx="540000" cy="54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</a:p>
        </p:txBody>
      </p:sp>
      <p:sp>
        <p:nvSpPr>
          <p:cNvPr id="183" name="D">
            <a:hlinkClick r:id="" action="ppaction://noaction">
              <a:snd r:embed="rId3" name="Button Clicks Sounds Download Free Button Clicks Sound Effec(1).wav"/>
            </a:hlinkClick>
            <a:extLst>
              <a:ext uri="{FF2B5EF4-FFF2-40B4-BE49-F238E27FC236}">
                <a16:creationId xmlns:a16="http://schemas.microsoft.com/office/drawing/2014/main" id="{45705E6D-C19D-400D-AEFF-8B210B1470ED}"/>
              </a:ext>
            </a:extLst>
          </p:cNvPr>
          <p:cNvSpPr/>
          <p:nvPr/>
        </p:nvSpPr>
        <p:spPr>
          <a:xfrm>
            <a:off x="3784800" y="2160000"/>
            <a:ext cx="540000" cy="54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</a:p>
        </p:txBody>
      </p:sp>
      <p:sp>
        <p:nvSpPr>
          <p:cNvPr id="184" name="D">
            <a:hlinkClick r:id="" action="ppaction://noaction">
              <a:snd r:embed="rId3" name="Button Clicks Sounds Download Free Button Clicks Sound Effec(1).wav"/>
            </a:hlinkClick>
            <a:extLst>
              <a:ext uri="{FF2B5EF4-FFF2-40B4-BE49-F238E27FC236}">
                <a16:creationId xmlns:a16="http://schemas.microsoft.com/office/drawing/2014/main" id="{7D2E70F1-0FED-4703-AAEA-AAC508555827}"/>
              </a:ext>
            </a:extLst>
          </p:cNvPr>
          <p:cNvSpPr/>
          <p:nvPr/>
        </p:nvSpPr>
        <p:spPr>
          <a:xfrm>
            <a:off x="5145600" y="2160000"/>
            <a:ext cx="540000" cy="54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</a:p>
        </p:txBody>
      </p:sp>
      <p:sp>
        <p:nvSpPr>
          <p:cNvPr id="185" name="Y">
            <a:hlinkClick r:id="" action="ppaction://noaction">
              <a:snd r:embed="rId3" name="Button Clicks Sounds Download Free Button Clicks Sound Effec(1).wav"/>
            </a:hlinkClick>
            <a:extLst>
              <a:ext uri="{FF2B5EF4-FFF2-40B4-BE49-F238E27FC236}">
                <a16:creationId xmlns:a16="http://schemas.microsoft.com/office/drawing/2014/main" id="{A1ECC5ED-8A84-4059-A205-4254B38CC2F9}"/>
              </a:ext>
            </a:extLst>
          </p:cNvPr>
          <p:cNvSpPr/>
          <p:nvPr/>
        </p:nvSpPr>
        <p:spPr>
          <a:xfrm>
            <a:off x="6506400" y="2160000"/>
            <a:ext cx="540000" cy="54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186" name="Y">
            <a:hlinkClick r:id="" action="ppaction://noaction">
              <a:snd r:embed="rId3" name="Button Clicks Sounds Download Free Button Clicks Sound Effec(1).wav"/>
            </a:hlinkClick>
            <a:extLst>
              <a:ext uri="{FF2B5EF4-FFF2-40B4-BE49-F238E27FC236}">
                <a16:creationId xmlns:a16="http://schemas.microsoft.com/office/drawing/2014/main" id="{752426FC-D114-4C93-881D-86ED553FF7B6}"/>
              </a:ext>
            </a:extLst>
          </p:cNvPr>
          <p:cNvSpPr/>
          <p:nvPr/>
        </p:nvSpPr>
        <p:spPr>
          <a:xfrm>
            <a:off x="7186800" y="2160000"/>
            <a:ext cx="540000" cy="54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</a:p>
        </p:txBody>
      </p:sp>
      <p:sp>
        <p:nvSpPr>
          <p:cNvPr id="187" name="Y">
            <a:hlinkClick r:id="" action="ppaction://noaction">
              <a:snd r:embed="rId3" name="Button Clicks Sounds Download Free Button Clicks Sound Effec(1).wav"/>
            </a:hlinkClick>
            <a:extLst>
              <a:ext uri="{FF2B5EF4-FFF2-40B4-BE49-F238E27FC236}">
                <a16:creationId xmlns:a16="http://schemas.microsoft.com/office/drawing/2014/main" id="{EA344268-AFFE-4E56-9E48-06FB7AEFB784}"/>
              </a:ext>
            </a:extLst>
          </p:cNvPr>
          <p:cNvSpPr/>
          <p:nvPr/>
        </p:nvSpPr>
        <p:spPr>
          <a:xfrm>
            <a:off x="7867200" y="2160000"/>
            <a:ext cx="540000" cy="54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</a:p>
        </p:txBody>
      </p:sp>
      <p:sp>
        <p:nvSpPr>
          <p:cNvPr id="188" name="Y">
            <a:hlinkClick r:id="" action="ppaction://noaction">
              <a:snd r:embed="rId3" name="Button Clicks Sounds Download Free Button Clicks Sound Effec(1).wav"/>
            </a:hlinkClick>
            <a:extLst>
              <a:ext uri="{FF2B5EF4-FFF2-40B4-BE49-F238E27FC236}">
                <a16:creationId xmlns:a16="http://schemas.microsoft.com/office/drawing/2014/main" id="{22D0BEDB-7200-4C7D-84B9-AA66AC1AEBCE}"/>
              </a:ext>
            </a:extLst>
          </p:cNvPr>
          <p:cNvSpPr/>
          <p:nvPr/>
        </p:nvSpPr>
        <p:spPr>
          <a:xfrm>
            <a:off x="8547600" y="2160000"/>
            <a:ext cx="540000" cy="54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</a:p>
        </p:txBody>
      </p:sp>
      <p:sp>
        <p:nvSpPr>
          <p:cNvPr id="189" name="Y">
            <a:hlinkClick r:id="" action="ppaction://noaction">
              <a:snd r:embed="rId3" name="Button Clicks Sounds Download Free Button Clicks Sound Effec(1).wav"/>
            </a:hlinkClick>
            <a:extLst>
              <a:ext uri="{FF2B5EF4-FFF2-40B4-BE49-F238E27FC236}">
                <a16:creationId xmlns:a16="http://schemas.microsoft.com/office/drawing/2014/main" id="{F14D9530-5EFE-4899-9235-26425B3D6A3F}"/>
              </a:ext>
            </a:extLst>
          </p:cNvPr>
          <p:cNvSpPr/>
          <p:nvPr/>
        </p:nvSpPr>
        <p:spPr>
          <a:xfrm>
            <a:off x="9228000" y="2160000"/>
            <a:ext cx="540000" cy="54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</a:p>
        </p:txBody>
      </p:sp>
      <p:sp>
        <p:nvSpPr>
          <p:cNvPr id="87" name="Hint 1">
            <a:hlinkClick r:id="" action="ppaction://noaction">
              <a:snd r:embed="rId3" name="Button Clicks Sounds Download Free Button Clicks Sound Effec(1).wav"/>
            </a:hlinkClick>
            <a:extLst>
              <a:ext uri="{FF2B5EF4-FFF2-40B4-BE49-F238E27FC236}">
                <a16:creationId xmlns:a16="http://schemas.microsoft.com/office/drawing/2014/main" id="{6AD558A9-9AE5-42FA-B321-22016666777F}"/>
              </a:ext>
            </a:extLst>
          </p:cNvPr>
          <p:cNvSpPr/>
          <p:nvPr/>
        </p:nvSpPr>
        <p:spPr>
          <a:xfrm>
            <a:off x="7386600" y="4320000"/>
            <a:ext cx="1080000" cy="360000"/>
          </a:xfrm>
          <a:prstGeom prst="rect">
            <a:avLst/>
          </a:prstGeom>
          <a:solidFill>
            <a:schemeClr val="tx1"/>
          </a:solidFill>
          <a:ln w="12700">
            <a:solidFill>
              <a:schemeClr val="bg1"/>
            </a:solidFill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Hint 1</a:t>
            </a:r>
          </a:p>
        </p:txBody>
      </p:sp>
      <p:sp>
        <p:nvSpPr>
          <p:cNvPr id="88" name="Hint 2">
            <a:hlinkClick r:id="" action="ppaction://noaction">
              <a:snd r:embed="rId3" name="Button Clicks Sounds Download Free Button Clicks Sound Effec(1).wav"/>
            </a:hlinkClick>
            <a:extLst>
              <a:ext uri="{FF2B5EF4-FFF2-40B4-BE49-F238E27FC236}">
                <a16:creationId xmlns:a16="http://schemas.microsoft.com/office/drawing/2014/main" id="{349D3493-ACE7-4E19-8112-85B50AC6444E}"/>
              </a:ext>
            </a:extLst>
          </p:cNvPr>
          <p:cNvSpPr/>
          <p:nvPr/>
        </p:nvSpPr>
        <p:spPr>
          <a:xfrm>
            <a:off x="7386600" y="4849200"/>
            <a:ext cx="1080000" cy="36000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Hint 2</a:t>
            </a: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A594143D-C39D-4863-BFB3-E3B42E1773BE}"/>
              </a:ext>
            </a:extLst>
          </p:cNvPr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>
                <a:solidFill>
                  <a:srgbClr val="FFFF00"/>
                </a:solidFill>
              </a:rPr>
              <a:t>00:00</a:t>
            </a:r>
          </a:p>
        </p:txBody>
      </p:sp>
    </p:spTree>
    <p:extLst>
      <p:ext uri="{BB962C8B-B14F-4D97-AF65-F5344CB8AC3E}">
        <p14:creationId xmlns:p14="http://schemas.microsoft.com/office/powerpoint/2010/main" val="2334027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11458721" y="242122"/>
            <a:ext cx="540000" cy="540000"/>
            <a:chOff x="11006440" y="242122"/>
            <a:chExt cx="540000" cy="540000"/>
          </a:xfrm>
        </p:grpSpPr>
        <p:sp>
          <p:nvSpPr>
            <p:cNvPr id="17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Chevron 21">
              <a:hlinkClick r:id="" action="ppaction://hlinkshowjump?jump=next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838236C-D85B-45EF-A136-362D69440CB7}"/>
              </a:ext>
            </a:extLst>
          </p:cNvPr>
          <p:cNvGrpSpPr/>
          <p:nvPr/>
        </p:nvGrpSpPr>
        <p:grpSpPr>
          <a:xfrm>
            <a:off x="214636" y="190800"/>
            <a:ext cx="540000" cy="540000"/>
            <a:chOff x="214636" y="190800"/>
            <a:chExt cx="540000" cy="540000"/>
          </a:xfrm>
        </p:grpSpPr>
        <p:sp>
          <p:nvSpPr>
            <p:cNvPr id="24" name="P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89B1E824-25CF-47A4-A4FB-7C6623FAED39}"/>
                </a:ext>
              </a:extLst>
            </p:cNvPr>
            <p:cNvSpPr/>
            <p:nvPr/>
          </p:nvSpPr>
          <p:spPr>
            <a:xfrm flipH="1">
              <a:off x="214636" y="190800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Chevron 8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DB48305C-6FE0-4D88-B82F-667E5047AD74}"/>
                </a:ext>
              </a:extLst>
            </p:cNvPr>
            <p:cNvSpPr/>
            <p:nvPr/>
          </p:nvSpPr>
          <p:spPr>
            <a:xfrm flipH="1">
              <a:off x="340794" y="249406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pic>
        <p:nvPicPr>
          <p:cNvPr id="7" name="1_minute_countdown_timer_-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50078" y="217119"/>
            <a:ext cx="487362" cy="487362"/>
          </a:xfrm>
          <a:prstGeom prst="rect">
            <a:avLst/>
          </a:prstGeom>
        </p:spPr>
      </p:pic>
      <p:sp>
        <p:nvSpPr>
          <p:cNvPr id="85" name="K">
            <a:hlinkClick r:id="" action="ppaction://noaction">
              <a:snd r:embed="rId6" name="Button Clicks Sounds Download Free Button Clicks Sound Effec(1).wav"/>
            </a:hlinkClick>
          </p:cNvPr>
          <p:cNvSpPr/>
          <p:nvPr/>
        </p:nvSpPr>
        <p:spPr>
          <a:xfrm>
            <a:off x="6846600" y="2160000"/>
            <a:ext cx="540000" cy="54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</a:p>
        </p:txBody>
      </p:sp>
      <p:sp>
        <p:nvSpPr>
          <p:cNvPr id="86" name="O">
            <a:hlinkClick r:id="" action="ppaction://noaction">
              <a:snd r:embed="rId6" name="Button Clicks Sounds Download Free Button Clicks Sound Effec(1).wav"/>
            </a:hlinkClick>
          </p:cNvPr>
          <p:cNvSpPr/>
          <p:nvPr/>
        </p:nvSpPr>
        <p:spPr>
          <a:xfrm>
            <a:off x="5485800" y="2160000"/>
            <a:ext cx="540000" cy="54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87" name="D">
            <a:hlinkClick r:id="" action="ppaction://noaction">
              <a:snd r:embed="rId6" name="Button Clicks Sounds Download Free Button Clicks Sound Effec(1).wav"/>
            </a:hlinkClick>
          </p:cNvPr>
          <p:cNvSpPr/>
          <p:nvPr/>
        </p:nvSpPr>
        <p:spPr>
          <a:xfrm>
            <a:off x="4805400" y="2160000"/>
            <a:ext cx="540000" cy="54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88" name="D">
            <a:hlinkClick r:id="" action="ppaction://noaction">
              <a:snd r:embed="rId6" name="Button Clicks Sounds Download Free Button Clicks Sound Effec(1).wav"/>
            </a:hlinkClick>
          </p:cNvPr>
          <p:cNvSpPr/>
          <p:nvPr/>
        </p:nvSpPr>
        <p:spPr>
          <a:xfrm>
            <a:off x="6166200" y="2160000"/>
            <a:ext cx="540000" cy="54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</a:p>
        </p:txBody>
      </p:sp>
      <p:sp>
        <p:nvSpPr>
          <p:cNvPr id="89" name="hint 1 text"/>
          <p:cNvSpPr/>
          <p:nvPr/>
        </p:nvSpPr>
        <p:spPr>
          <a:xfrm>
            <a:off x="4293696" y="3048335"/>
            <a:ext cx="360464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i="1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bad boy/girl</a:t>
            </a:r>
          </a:p>
        </p:txBody>
      </p:sp>
      <p:sp>
        <p:nvSpPr>
          <p:cNvPr id="90" name="hint 2 text"/>
          <p:cNvSpPr/>
          <p:nvPr/>
        </p:nvSpPr>
        <p:spPr>
          <a:xfrm>
            <a:off x="1591221" y="3048335"/>
            <a:ext cx="901189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i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Marinette &amp; </a:t>
            </a:r>
            <a:r>
              <a:rPr lang="en-US" sz="5400" i="1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Alya</a:t>
            </a:r>
            <a:r>
              <a:rPr lang="en-US" sz="5400" i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call </a:t>
            </a:r>
            <a:r>
              <a:rPr lang="en-US" sz="5400" i="1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Chloé</a:t>
            </a:r>
            <a:r>
              <a:rPr lang="en-US" sz="5400" i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this</a:t>
            </a:r>
            <a:endParaRPr lang="en-US" sz="5400" b="0" i="1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1" name="Hint 1">
            <a:hlinkClick r:id="" action="ppaction://noaction">
              <a:snd r:embed="rId6" name="Button Clicks Sounds Download Free Button Clicks Sound Effec(1).wav"/>
            </a:hlinkClick>
          </p:cNvPr>
          <p:cNvSpPr/>
          <p:nvPr/>
        </p:nvSpPr>
        <p:spPr>
          <a:xfrm>
            <a:off x="7386600" y="4320000"/>
            <a:ext cx="1080000" cy="360000"/>
          </a:xfrm>
          <a:prstGeom prst="rect">
            <a:avLst/>
          </a:prstGeom>
          <a:solidFill>
            <a:schemeClr val="tx1"/>
          </a:solidFill>
          <a:ln w="12700">
            <a:solidFill>
              <a:schemeClr val="accent1">
                <a:lumMod val="75000"/>
              </a:schemeClr>
            </a:solidFill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Hint 1</a:t>
            </a:r>
          </a:p>
        </p:txBody>
      </p:sp>
      <p:sp>
        <p:nvSpPr>
          <p:cNvPr id="92" name="Hint 2">
            <a:hlinkClick r:id="" action="ppaction://noaction">
              <a:snd r:embed="rId6" name="Button Clicks Sounds Download Free Button Clicks Sound Effec(1).wav"/>
            </a:hlinkClick>
          </p:cNvPr>
          <p:cNvSpPr/>
          <p:nvPr/>
        </p:nvSpPr>
        <p:spPr>
          <a:xfrm>
            <a:off x="7386600" y="4849200"/>
            <a:ext cx="1080000" cy="360000"/>
          </a:xfrm>
          <a:prstGeom prst="rect">
            <a:avLst/>
          </a:prstGeom>
          <a:solidFill>
            <a:schemeClr val="tx1"/>
          </a:solidFill>
          <a:ln>
            <a:solidFill>
              <a:schemeClr val="accent1">
                <a:lumMod val="75000"/>
              </a:schemeClr>
            </a:solidFill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Hint 2</a:t>
            </a:r>
          </a:p>
        </p:txBody>
      </p:sp>
      <p:sp>
        <p:nvSpPr>
          <p:cNvPr id="93" name="Rectangle 92"/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>
                <a:solidFill>
                  <a:srgbClr val="FFFF00"/>
                </a:solidFill>
              </a:rPr>
              <a:t>00:00</a:t>
            </a:r>
          </a:p>
        </p:txBody>
      </p:sp>
      <p:sp>
        <p:nvSpPr>
          <p:cNvPr id="94" name="Rectangle 93"/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>
                <a:solidFill>
                  <a:srgbClr val="FFFF00"/>
                </a:solidFill>
              </a:rPr>
              <a:t>00:01</a:t>
            </a:r>
          </a:p>
        </p:txBody>
      </p:sp>
      <p:sp>
        <p:nvSpPr>
          <p:cNvPr id="95" name="Rectangle 94"/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>
                <a:solidFill>
                  <a:srgbClr val="FFFF00"/>
                </a:solidFill>
              </a:rPr>
              <a:t>00:02</a:t>
            </a:r>
          </a:p>
        </p:txBody>
      </p:sp>
      <p:sp>
        <p:nvSpPr>
          <p:cNvPr id="96" name="Rectangle 95"/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>
                <a:solidFill>
                  <a:srgbClr val="FFFF00"/>
                </a:solidFill>
              </a:rPr>
              <a:t>00:03</a:t>
            </a:r>
          </a:p>
        </p:txBody>
      </p:sp>
      <p:sp>
        <p:nvSpPr>
          <p:cNvPr id="97" name="Rectangle 96"/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>
                <a:solidFill>
                  <a:srgbClr val="FFFF00"/>
                </a:solidFill>
              </a:rPr>
              <a:t>00:04</a:t>
            </a:r>
          </a:p>
        </p:txBody>
      </p:sp>
      <p:sp>
        <p:nvSpPr>
          <p:cNvPr id="98" name="Rectangle 97"/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>
                <a:solidFill>
                  <a:srgbClr val="FFFF00"/>
                </a:solidFill>
              </a:rPr>
              <a:t>00:05</a:t>
            </a:r>
          </a:p>
        </p:txBody>
      </p:sp>
      <p:sp>
        <p:nvSpPr>
          <p:cNvPr id="99" name="Rectangle 98"/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00:06</a:t>
            </a:r>
          </a:p>
        </p:txBody>
      </p:sp>
      <p:sp>
        <p:nvSpPr>
          <p:cNvPr id="100" name="Rectangle 99"/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00:07</a:t>
            </a:r>
          </a:p>
        </p:txBody>
      </p:sp>
      <p:sp>
        <p:nvSpPr>
          <p:cNvPr id="101" name="Rectangle 100"/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00:08</a:t>
            </a:r>
          </a:p>
        </p:txBody>
      </p:sp>
      <p:sp>
        <p:nvSpPr>
          <p:cNvPr id="102" name="Rectangle 101"/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00:09</a:t>
            </a:r>
          </a:p>
        </p:txBody>
      </p:sp>
      <p:sp>
        <p:nvSpPr>
          <p:cNvPr id="179" name="Rectangle 178"/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00:10</a:t>
            </a:r>
          </a:p>
        </p:txBody>
      </p:sp>
      <p:sp>
        <p:nvSpPr>
          <p:cNvPr id="180" name="Rectangle 179"/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00:11</a:t>
            </a:r>
          </a:p>
        </p:txBody>
      </p:sp>
      <p:sp>
        <p:nvSpPr>
          <p:cNvPr id="181" name="Rectangle 180"/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00:12</a:t>
            </a:r>
          </a:p>
        </p:txBody>
      </p:sp>
      <p:sp>
        <p:nvSpPr>
          <p:cNvPr id="182" name="Rectangle 181"/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00:13</a:t>
            </a:r>
          </a:p>
        </p:txBody>
      </p:sp>
      <p:sp>
        <p:nvSpPr>
          <p:cNvPr id="183" name="Rectangle 182"/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00:14</a:t>
            </a:r>
          </a:p>
        </p:txBody>
      </p:sp>
      <p:sp>
        <p:nvSpPr>
          <p:cNvPr id="184" name="Rectangle 183"/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00:15</a:t>
            </a:r>
          </a:p>
        </p:txBody>
      </p:sp>
      <p:sp>
        <p:nvSpPr>
          <p:cNvPr id="185" name="Rectangle 184"/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00:16</a:t>
            </a:r>
          </a:p>
        </p:txBody>
      </p:sp>
      <p:sp>
        <p:nvSpPr>
          <p:cNvPr id="186" name="Rectangle 185"/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00:17</a:t>
            </a:r>
          </a:p>
        </p:txBody>
      </p:sp>
      <p:sp>
        <p:nvSpPr>
          <p:cNvPr id="187" name="Rectangle 186"/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00:18</a:t>
            </a:r>
          </a:p>
        </p:txBody>
      </p:sp>
      <p:sp>
        <p:nvSpPr>
          <p:cNvPr id="188" name="Rectangle 187"/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00:19</a:t>
            </a:r>
          </a:p>
        </p:txBody>
      </p:sp>
      <p:sp>
        <p:nvSpPr>
          <p:cNvPr id="189" name="Rectangle 188"/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00:20</a:t>
            </a:r>
          </a:p>
        </p:txBody>
      </p:sp>
      <p:sp>
        <p:nvSpPr>
          <p:cNvPr id="190" name="Rectangle 189"/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00:21</a:t>
            </a:r>
          </a:p>
        </p:txBody>
      </p:sp>
      <p:sp>
        <p:nvSpPr>
          <p:cNvPr id="191" name="Rectangle 190"/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00:22</a:t>
            </a:r>
          </a:p>
        </p:txBody>
      </p:sp>
      <p:sp>
        <p:nvSpPr>
          <p:cNvPr id="192" name="Rectangle 191"/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00:23</a:t>
            </a:r>
          </a:p>
        </p:txBody>
      </p:sp>
      <p:sp>
        <p:nvSpPr>
          <p:cNvPr id="193" name="Rectangle 192"/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00:24</a:t>
            </a:r>
          </a:p>
        </p:txBody>
      </p:sp>
      <p:sp>
        <p:nvSpPr>
          <p:cNvPr id="194" name="Rectangle 193"/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00:25</a:t>
            </a:r>
          </a:p>
        </p:txBody>
      </p:sp>
      <p:sp>
        <p:nvSpPr>
          <p:cNvPr id="195" name="Rectangle 194"/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00:26</a:t>
            </a:r>
          </a:p>
        </p:txBody>
      </p:sp>
      <p:sp>
        <p:nvSpPr>
          <p:cNvPr id="196" name="Rectangle 195"/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00:27</a:t>
            </a:r>
          </a:p>
        </p:txBody>
      </p:sp>
      <p:sp>
        <p:nvSpPr>
          <p:cNvPr id="197" name="Rectangle 196"/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00:28</a:t>
            </a:r>
          </a:p>
        </p:txBody>
      </p:sp>
      <p:sp>
        <p:nvSpPr>
          <p:cNvPr id="198" name="Rectangle 197"/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00:29</a:t>
            </a:r>
          </a:p>
        </p:txBody>
      </p:sp>
      <p:sp>
        <p:nvSpPr>
          <p:cNvPr id="199" name="Rectangle 198"/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00:30</a:t>
            </a:r>
          </a:p>
        </p:txBody>
      </p:sp>
      <p:sp>
        <p:nvSpPr>
          <p:cNvPr id="200" name="Rectangle 199"/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00:31</a:t>
            </a:r>
          </a:p>
        </p:txBody>
      </p:sp>
      <p:sp>
        <p:nvSpPr>
          <p:cNvPr id="201" name="Rectangle 200"/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00:32</a:t>
            </a:r>
          </a:p>
        </p:txBody>
      </p:sp>
      <p:sp>
        <p:nvSpPr>
          <p:cNvPr id="202" name="Rectangle 201"/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00:33</a:t>
            </a:r>
          </a:p>
        </p:txBody>
      </p:sp>
      <p:sp>
        <p:nvSpPr>
          <p:cNvPr id="203" name="Rectangle 202"/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00:34</a:t>
            </a:r>
          </a:p>
        </p:txBody>
      </p:sp>
      <p:sp>
        <p:nvSpPr>
          <p:cNvPr id="204" name="Rectangle 203"/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00:35</a:t>
            </a:r>
          </a:p>
        </p:txBody>
      </p:sp>
      <p:sp>
        <p:nvSpPr>
          <p:cNvPr id="205" name="Rectangle 204"/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00:36</a:t>
            </a:r>
          </a:p>
        </p:txBody>
      </p:sp>
      <p:sp>
        <p:nvSpPr>
          <p:cNvPr id="206" name="Rectangle 205"/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00:37</a:t>
            </a:r>
          </a:p>
        </p:txBody>
      </p:sp>
      <p:sp>
        <p:nvSpPr>
          <p:cNvPr id="207" name="Rectangle 206"/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00:38</a:t>
            </a:r>
          </a:p>
        </p:txBody>
      </p:sp>
      <p:sp>
        <p:nvSpPr>
          <p:cNvPr id="208" name="Rectangle 207"/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00:39</a:t>
            </a:r>
          </a:p>
        </p:txBody>
      </p:sp>
      <p:sp>
        <p:nvSpPr>
          <p:cNvPr id="209" name="Rectangle 208"/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00:40</a:t>
            </a:r>
          </a:p>
        </p:txBody>
      </p:sp>
      <p:sp>
        <p:nvSpPr>
          <p:cNvPr id="210" name="Rectangle 209"/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00:41</a:t>
            </a:r>
          </a:p>
        </p:txBody>
      </p:sp>
      <p:sp>
        <p:nvSpPr>
          <p:cNvPr id="211" name="Rectangle 210"/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00:42</a:t>
            </a:r>
          </a:p>
        </p:txBody>
      </p:sp>
      <p:sp>
        <p:nvSpPr>
          <p:cNvPr id="212" name="Rectangle 211"/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00:43</a:t>
            </a:r>
          </a:p>
        </p:txBody>
      </p:sp>
      <p:sp>
        <p:nvSpPr>
          <p:cNvPr id="213" name="Rectangle 212"/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00:44</a:t>
            </a:r>
          </a:p>
        </p:txBody>
      </p:sp>
      <p:sp>
        <p:nvSpPr>
          <p:cNvPr id="214" name="Rectangle 213"/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00:45</a:t>
            </a:r>
          </a:p>
        </p:txBody>
      </p:sp>
      <p:sp>
        <p:nvSpPr>
          <p:cNvPr id="215" name="Rectangle 214"/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00:46</a:t>
            </a:r>
          </a:p>
        </p:txBody>
      </p:sp>
      <p:sp>
        <p:nvSpPr>
          <p:cNvPr id="216" name="Rectangle 215"/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00:47</a:t>
            </a:r>
          </a:p>
        </p:txBody>
      </p:sp>
      <p:sp>
        <p:nvSpPr>
          <p:cNvPr id="217" name="Rectangle 216"/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00:48</a:t>
            </a:r>
          </a:p>
        </p:txBody>
      </p:sp>
      <p:sp>
        <p:nvSpPr>
          <p:cNvPr id="218" name="Rectangle 217"/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00:49</a:t>
            </a:r>
          </a:p>
        </p:txBody>
      </p:sp>
      <p:sp>
        <p:nvSpPr>
          <p:cNvPr id="219" name="Rectangle 218"/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00:50</a:t>
            </a:r>
          </a:p>
        </p:txBody>
      </p:sp>
      <p:sp>
        <p:nvSpPr>
          <p:cNvPr id="220" name="Rectangle 219"/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00:51</a:t>
            </a:r>
          </a:p>
        </p:txBody>
      </p:sp>
      <p:sp>
        <p:nvSpPr>
          <p:cNvPr id="221" name="Rectangle 220"/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00:52</a:t>
            </a:r>
          </a:p>
        </p:txBody>
      </p:sp>
      <p:sp>
        <p:nvSpPr>
          <p:cNvPr id="222" name="Rectangle 221"/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00:53</a:t>
            </a:r>
          </a:p>
        </p:txBody>
      </p:sp>
      <p:sp>
        <p:nvSpPr>
          <p:cNvPr id="223" name="Rectangle 222"/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00:54</a:t>
            </a:r>
          </a:p>
        </p:txBody>
      </p:sp>
      <p:sp>
        <p:nvSpPr>
          <p:cNvPr id="224" name="Rectangle 223"/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00:55</a:t>
            </a:r>
          </a:p>
        </p:txBody>
      </p:sp>
      <p:sp>
        <p:nvSpPr>
          <p:cNvPr id="225" name="Rectangle 224"/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00:56</a:t>
            </a:r>
          </a:p>
        </p:txBody>
      </p:sp>
      <p:sp>
        <p:nvSpPr>
          <p:cNvPr id="226" name="Rectangle 225"/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00:56</a:t>
            </a:r>
          </a:p>
        </p:txBody>
      </p:sp>
      <p:sp>
        <p:nvSpPr>
          <p:cNvPr id="227" name="Rectangle 226"/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00:57</a:t>
            </a:r>
          </a:p>
        </p:txBody>
      </p:sp>
      <p:sp>
        <p:nvSpPr>
          <p:cNvPr id="228" name="Rectangle 227"/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00:58</a:t>
            </a:r>
          </a:p>
        </p:txBody>
      </p:sp>
      <p:sp>
        <p:nvSpPr>
          <p:cNvPr id="229" name="Rectangle 228"/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00:59</a:t>
            </a:r>
          </a:p>
        </p:txBody>
      </p:sp>
    </p:spTree>
    <p:extLst>
      <p:ext uri="{BB962C8B-B14F-4D97-AF65-F5344CB8AC3E}">
        <p14:creationId xmlns:p14="http://schemas.microsoft.com/office/powerpoint/2010/main" val="2159507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45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0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0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0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0" nodeType="withEffect">
                                  <p:stCondLst>
                                    <p:cond delay="26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0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0" nodeType="withEffect">
                                  <p:stCondLst>
                                    <p:cond delay="23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0" nodeType="with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0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0" nodeType="with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0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0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0" nodeType="withEffect">
                                  <p:stCondLst>
                                    <p:cond delay="28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0" nodeType="withEffect">
                                  <p:stCondLst>
                                    <p:cond delay="29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0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0" nodeType="withEffect">
                                  <p:stCondLst>
                                    <p:cond delay="3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0" nodeType="withEffect">
                                  <p:stCondLst>
                                    <p:cond delay="32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0" nodeType="withEffect">
                                  <p:stCondLst>
                                    <p:cond delay="33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0" nodeType="withEffect">
                                  <p:stCondLst>
                                    <p:cond delay="34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0" nodeType="withEffect">
                                  <p:stCondLst>
                                    <p:cond delay="35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0" nodeType="withEffect">
                                  <p:stCondLst>
                                    <p:cond delay="36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0" nodeType="withEffect">
                                  <p:stCondLst>
                                    <p:cond delay="37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0" nodeType="withEffect">
                                  <p:stCondLst>
                                    <p:cond delay="38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0" nodeType="withEffect">
                                  <p:stCondLst>
                                    <p:cond delay="39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0" nodeType="withEffect">
                                  <p:stCondLst>
                                    <p:cond delay="40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0" nodeType="withEffect">
                                  <p:stCondLst>
                                    <p:cond delay="4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0" nodeType="withEffect">
                                  <p:stCondLst>
                                    <p:cond delay="53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grpId="0" nodeType="withEffect">
                                  <p:stCondLst>
                                    <p:cond delay="45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0" nodeType="withEffect">
                                  <p:stCondLst>
                                    <p:cond delay="44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0" nodeType="withEffect">
                                  <p:stCondLst>
                                    <p:cond delay="43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grpId="0" nodeType="withEffect">
                                  <p:stCondLst>
                                    <p:cond delay="42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grpId="0" nodeType="withEffect">
                                  <p:stCondLst>
                                    <p:cond delay="46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grpId="0" nodeType="withEffect">
                                  <p:stCondLst>
                                    <p:cond delay="52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0" nodeType="withEffect">
                                  <p:stCondLst>
                                    <p:cond delay="5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grpId="0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grpId="0" nodeType="withEffect">
                                  <p:stCondLst>
                                    <p:cond delay="49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0" nodeType="withEffect">
                                  <p:stCondLst>
                                    <p:cond delay="48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grpId="0" nodeType="withEffect">
                                  <p:stCondLst>
                                    <p:cond delay="47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grpId="0" nodeType="withEffect">
                                  <p:stCondLst>
                                    <p:cond delay="540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grpId="0" nodeType="with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grpId="0" nodeType="withEffect">
                                  <p:stCondLst>
                                    <p:cond delay="580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grpId="0" nodeType="withEffect">
                                  <p:stCondLst>
                                    <p:cond delay="57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grpId="0" nodeType="withEffect">
                                  <p:stCondLst>
                                    <p:cond delay="56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grpId="0" nodeType="withEffect">
                                  <p:stCondLst>
                                    <p:cond delay="550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</p:childTnLst>
        </p:cTn>
      </p:par>
    </p:tnLst>
    <p:bldLst>
      <p:bldP spid="89" grpId="0"/>
      <p:bldP spid="89" grpId="1"/>
      <p:bldP spid="90" grpId="0"/>
      <p:bldP spid="90" grpId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79" grpId="0" animBg="1"/>
      <p:bldP spid="180" grpId="0" animBg="1"/>
      <p:bldP spid="181" grpId="0" animBg="1"/>
      <p:bldP spid="182" grpId="0" animBg="1"/>
      <p:bldP spid="183" grpId="0" animBg="1"/>
      <p:bldP spid="184" grpId="0" animBg="1"/>
      <p:bldP spid="185" grpId="0" animBg="1"/>
      <p:bldP spid="186" grpId="0" animBg="1"/>
      <p:bldP spid="187" grpId="0" animBg="1"/>
      <p:bldP spid="188" grpId="0" animBg="1"/>
      <p:bldP spid="189" grpId="0" animBg="1"/>
      <p:bldP spid="190" grpId="0" animBg="1"/>
      <p:bldP spid="191" grpId="0" animBg="1"/>
      <p:bldP spid="192" grpId="0" animBg="1"/>
      <p:bldP spid="193" grpId="0" animBg="1"/>
      <p:bldP spid="194" grpId="0" animBg="1"/>
      <p:bldP spid="195" grpId="0" animBg="1"/>
      <p:bldP spid="196" grpId="0" animBg="1"/>
      <p:bldP spid="197" grpId="0" animBg="1"/>
      <p:bldP spid="198" grpId="0" animBg="1"/>
      <p:bldP spid="199" grpId="0" animBg="1"/>
      <p:bldP spid="200" grpId="0" animBg="1"/>
      <p:bldP spid="201" grpId="0" animBg="1"/>
      <p:bldP spid="202" grpId="0" animBg="1"/>
      <p:bldP spid="203" grpId="0" animBg="1"/>
      <p:bldP spid="204" grpId="0" animBg="1"/>
      <p:bldP spid="205" grpId="0" animBg="1"/>
      <p:bldP spid="206" grpId="0" animBg="1"/>
      <p:bldP spid="207" grpId="0" animBg="1"/>
      <p:bldP spid="208" grpId="0" animBg="1"/>
      <p:bldP spid="209" grpId="0" animBg="1"/>
      <p:bldP spid="210" grpId="0" animBg="1"/>
      <p:bldP spid="211" grpId="0" animBg="1"/>
      <p:bldP spid="212" grpId="0" animBg="1"/>
      <p:bldP spid="213" grpId="0" animBg="1"/>
      <p:bldP spid="214" grpId="0" animBg="1"/>
      <p:bldP spid="215" grpId="0" animBg="1"/>
      <p:bldP spid="216" grpId="0" animBg="1"/>
      <p:bldP spid="217" grpId="0" animBg="1"/>
      <p:bldP spid="218" grpId="0" animBg="1"/>
      <p:bldP spid="219" grpId="0" animBg="1"/>
      <p:bldP spid="220" grpId="0" animBg="1"/>
      <p:bldP spid="221" grpId="0" animBg="1"/>
      <p:bldP spid="222" grpId="0" animBg="1"/>
      <p:bldP spid="223" grpId="0" animBg="1"/>
      <p:bldP spid="224" grpId="0" animBg="1"/>
      <p:bldP spid="225" grpId="0" animBg="1"/>
      <p:bldP spid="226" grpId="0" animBg="1"/>
      <p:bldP spid="227" grpId="0" animBg="1"/>
      <p:bldP spid="228" grpId="0" animBg="1"/>
      <p:bldP spid="22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K">
            <a:hlinkClick r:id="" action="ppaction://noaction">
              <a:snd r:embed="rId3" name="Button Clicks Sounds Download Free Button Clicks Sound Effec(1).wav"/>
            </a:hlinkClick>
          </p:cNvPr>
          <p:cNvSpPr/>
          <p:nvPr/>
        </p:nvSpPr>
        <p:spPr>
          <a:xfrm>
            <a:off x="6846600" y="2160000"/>
            <a:ext cx="540000" cy="54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</a:p>
        </p:txBody>
      </p:sp>
      <p:sp>
        <p:nvSpPr>
          <p:cNvPr id="37" name="O">
            <a:hlinkClick r:id="" action="ppaction://noaction">
              <a:snd r:embed="rId3" name="Button Clicks Sounds Download Free Button Clicks Sound Effec(1).wav"/>
            </a:hlinkClick>
          </p:cNvPr>
          <p:cNvSpPr/>
          <p:nvPr/>
        </p:nvSpPr>
        <p:spPr>
          <a:xfrm>
            <a:off x="5485800" y="2160000"/>
            <a:ext cx="540000" cy="54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</a:p>
        </p:txBody>
      </p:sp>
      <p:sp>
        <p:nvSpPr>
          <p:cNvPr id="39" name="D">
            <a:hlinkClick r:id="" action="ppaction://noaction">
              <a:snd r:embed="rId3" name="Button Clicks Sounds Download Free Button Clicks Sound Effec(1).wav"/>
            </a:hlinkClick>
          </p:cNvPr>
          <p:cNvSpPr/>
          <p:nvPr/>
        </p:nvSpPr>
        <p:spPr>
          <a:xfrm>
            <a:off x="4805400" y="2160000"/>
            <a:ext cx="540000" cy="54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40" name="D">
            <a:hlinkClick r:id="" action="ppaction://noaction">
              <a:snd r:embed="rId3" name="Button Clicks Sounds Download Free Button Clicks Sound Effec(1).wav"/>
            </a:hlinkClick>
          </p:cNvPr>
          <p:cNvSpPr/>
          <p:nvPr/>
        </p:nvSpPr>
        <p:spPr>
          <a:xfrm>
            <a:off x="6166200" y="2160000"/>
            <a:ext cx="540000" cy="54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77" name="Hint 1">
            <a:hlinkClick r:id="" action="ppaction://noaction">
              <a:snd r:embed="rId3" name="Button Clicks Sounds Download Free Button Clicks Sound Effec(1).wav"/>
            </a:hlinkClick>
            <a:extLst>
              <a:ext uri="{FF2B5EF4-FFF2-40B4-BE49-F238E27FC236}">
                <a16:creationId xmlns:a16="http://schemas.microsoft.com/office/drawing/2014/main" id="{6AD558A9-9AE5-42FA-B321-22016666777F}"/>
              </a:ext>
            </a:extLst>
          </p:cNvPr>
          <p:cNvSpPr/>
          <p:nvPr/>
        </p:nvSpPr>
        <p:spPr>
          <a:xfrm>
            <a:off x="7386600" y="4320000"/>
            <a:ext cx="1080000" cy="360000"/>
          </a:xfrm>
          <a:prstGeom prst="rect">
            <a:avLst/>
          </a:prstGeom>
          <a:solidFill>
            <a:schemeClr val="tx1"/>
          </a:solidFill>
          <a:ln w="12700">
            <a:solidFill>
              <a:schemeClr val="bg1"/>
            </a:solidFill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Hint 1</a:t>
            </a:r>
          </a:p>
        </p:txBody>
      </p:sp>
      <p:sp>
        <p:nvSpPr>
          <p:cNvPr id="78" name="Hint 2">
            <a:hlinkClick r:id="" action="ppaction://noaction">
              <a:snd r:embed="rId3" name="Button Clicks Sounds Download Free Button Clicks Sound Effec(1).wav"/>
            </a:hlinkClick>
            <a:extLst>
              <a:ext uri="{FF2B5EF4-FFF2-40B4-BE49-F238E27FC236}">
                <a16:creationId xmlns:a16="http://schemas.microsoft.com/office/drawing/2014/main" id="{349D3493-ACE7-4E19-8112-85B50AC6444E}"/>
              </a:ext>
            </a:extLst>
          </p:cNvPr>
          <p:cNvSpPr/>
          <p:nvPr/>
        </p:nvSpPr>
        <p:spPr>
          <a:xfrm>
            <a:off x="7386600" y="4849200"/>
            <a:ext cx="1080000" cy="36000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Hint 2</a:t>
            </a: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A594143D-C39D-4863-BFB3-E3B42E1773BE}"/>
              </a:ext>
            </a:extLst>
          </p:cNvPr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>
                <a:solidFill>
                  <a:srgbClr val="FFFF00"/>
                </a:solidFill>
              </a:rPr>
              <a:t>00:00</a:t>
            </a:r>
          </a:p>
        </p:txBody>
      </p:sp>
      <p:grpSp>
        <p:nvGrpSpPr>
          <p:cNvPr id="80" name="Group 79"/>
          <p:cNvGrpSpPr/>
          <p:nvPr/>
        </p:nvGrpSpPr>
        <p:grpSpPr>
          <a:xfrm>
            <a:off x="11458721" y="242122"/>
            <a:ext cx="540000" cy="540000"/>
            <a:chOff x="11006440" y="242122"/>
            <a:chExt cx="540000" cy="540000"/>
          </a:xfrm>
        </p:grpSpPr>
        <p:sp>
          <p:nvSpPr>
            <p:cNvPr id="81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2" name="Chevron 81">
              <a:hlinkClick r:id="" action="ppaction://hlinkshowjump?jump=next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8838236C-D85B-45EF-A136-362D69440CB7}"/>
              </a:ext>
            </a:extLst>
          </p:cNvPr>
          <p:cNvGrpSpPr/>
          <p:nvPr/>
        </p:nvGrpSpPr>
        <p:grpSpPr>
          <a:xfrm>
            <a:off x="214636" y="190800"/>
            <a:ext cx="540000" cy="540000"/>
            <a:chOff x="214636" y="190800"/>
            <a:chExt cx="540000" cy="540000"/>
          </a:xfrm>
        </p:grpSpPr>
        <p:sp>
          <p:nvSpPr>
            <p:cNvPr id="147" name="P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89B1E824-25CF-47A4-A4FB-7C6623FAED39}"/>
                </a:ext>
              </a:extLst>
            </p:cNvPr>
            <p:cNvSpPr/>
            <p:nvPr/>
          </p:nvSpPr>
          <p:spPr>
            <a:xfrm flipH="1">
              <a:off x="214636" y="190800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8" name="Chevron 8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DB48305C-6FE0-4D88-B82F-667E5047AD74}"/>
                </a:ext>
              </a:extLst>
            </p:cNvPr>
            <p:cNvSpPr/>
            <p:nvPr/>
          </p:nvSpPr>
          <p:spPr>
            <a:xfrm flipH="1">
              <a:off x="340794" y="249406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95573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11458721" y="242122"/>
            <a:ext cx="540000" cy="540000"/>
            <a:chOff x="11006440" y="242122"/>
            <a:chExt cx="540000" cy="540000"/>
          </a:xfrm>
        </p:grpSpPr>
        <p:sp>
          <p:nvSpPr>
            <p:cNvPr id="17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Chevron 21">
              <a:hlinkClick r:id="" action="ppaction://hlinkshowjump?jump=next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838236C-D85B-45EF-A136-362D69440CB7}"/>
              </a:ext>
            </a:extLst>
          </p:cNvPr>
          <p:cNvGrpSpPr/>
          <p:nvPr/>
        </p:nvGrpSpPr>
        <p:grpSpPr>
          <a:xfrm>
            <a:off x="214636" y="190800"/>
            <a:ext cx="540000" cy="540000"/>
            <a:chOff x="214636" y="190800"/>
            <a:chExt cx="540000" cy="540000"/>
          </a:xfrm>
        </p:grpSpPr>
        <p:sp>
          <p:nvSpPr>
            <p:cNvPr id="24" name="P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89B1E824-25CF-47A4-A4FB-7C6623FAED39}"/>
                </a:ext>
              </a:extLst>
            </p:cNvPr>
            <p:cNvSpPr/>
            <p:nvPr/>
          </p:nvSpPr>
          <p:spPr>
            <a:xfrm flipH="1">
              <a:off x="214636" y="190800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Chevron 8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DB48305C-6FE0-4D88-B82F-667E5047AD74}"/>
                </a:ext>
              </a:extLst>
            </p:cNvPr>
            <p:cNvSpPr/>
            <p:nvPr/>
          </p:nvSpPr>
          <p:spPr>
            <a:xfrm flipH="1">
              <a:off x="340794" y="249406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pic>
        <p:nvPicPr>
          <p:cNvPr id="7" name="1_minute_countdown_timer_-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50078" y="217119"/>
            <a:ext cx="487362" cy="487362"/>
          </a:xfrm>
          <a:prstGeom prst="rect">
            <a:avLst/>
          </a:prstGeom>
        </p:spPr>
      </p:pic>
      <p:sp>
        <p:nvSpPr>
          <p:cNvPr id="78" name="Rectangle 77"/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>
                <a:solidFill>
                  <a:srgbClr val="FFFF00"/>
                </a:solidFill>
              </a:rPr>
              <a:t>00:00</a:t>
            </a:r>
          </a:p>
        </p:txBody>
      </p:sp>
      <p:sp>
        <p:nvSpPr>
          <p:cNvPr id="79" name="Rectangle 78"/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>
                <a:solidFill>
                  <a:srgbClr val="FFFF00"/>
                </a:solidFill>
              </a:rPr>
              <a:t>00:01</a:t>
            </a:r>
          </a:p>
        </p:txBody>
      </p:sp>
      <p:sp>
        <p:nvSpPr>
          <p:cNvPr id="80" name="Rectangle 79"/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>
                <a:solidFill>
                  <a:srgbClr val="FFFF00"/>
                </a:solidFill>
              </a:rPr>
              <a:t>00:02</a:t>
            </a:r>
          </a:p>
        </p:txBody>
      </p:sp>
      <p:sp>
        <p:nvSpPr>
          <p:cNvPr id="81" name="Rectangle 80"/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>
                <a:solidFill>
                  <a:srgbClr val="FFFF00"/>
                </a:solidFill>
              </a:rPr>
              <a:t>00:03</a:t>
            </a:r>
          </a:p>
        </p:txBody>
      </p:sp>
      <p:sp>
        <p:nvSpPr>
          <p:cNvPr id="82" name="Rectangle 81"/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>
                <a:solidFill>
                  <a:srgbClr val="FFFF00"/>
                </a:solidFill>
              </a:rPr>
              <a:t>00:04</a:t>
            </a:r>
          </a:p>
        </p:txBody>
      </p:sp>
      <p:sp>
        <p:nvSpPr>
          <p:cNvPr id="83" name="Rectangle 82"/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>
                <a:solidFill>
                  <a:srgbClr val="FFFF00"/>
                </a:solidFill>
              </a:rPr>
              <a:t>00:05</a:t>
            </a:r>
          </a:p>
        </p:txBody>
      </p:sp>
      <p:sp>
        <p:nvSpPr>
          <p:cNvPr id="84" name="Rectangle 83"/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00:06</a:t>
            </a:r>
          </a:p>
        </p:txBody>
      </p:sp>
      <p:sp>
        <p:nvSpPr>
          <p:cNvPr id="103" name="Rectangle 102"/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00:07</a:t>
            </a:r>
          </a:p>
        </p:txBody>
      </p:sp>
      <p:sp>
        <p:nvSpPr>
          <p:cNvPr id="104" name="Rectangle 103"/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00:08</a:t>
            </a:r>
          </a:p>
        </p:txBody>
      </p:sp>
      <p:sp>
        <p:nvSpPr>
          <p:cNvPr id="105" name="Rectangle 104"/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00:09</a:t>
            </a:r>
          </a:p>
        </p:txBody>
      </p:sp>
      <p:sp>
        <p:nvSpPr>
          <p:cNvPr id="106" name="Rectangle 105"/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00:10</a:t>
            </a:r>
          </a:p>
        </p:txBody>
      </p:sp>
      <p:sp>
        <p:nvSpPr>
          <p:cNvPr id="107" name="Rectangle 106"/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00:11</a:t>
            </a:r>
          </a:p>
        </p:txBody>
      </p:sp>
      <p:sp>
        <p:nvSpPr>
          <p:cNvPr id="108" name="Rectangle 107"/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00:12</a:t>
            </a:r>
          </a:p>
        </p:txBody>
      </p:sp>
      <p:sp>
        <p:nvSpPr>
          <p:cNvPr id="109" name="Rectangle 108"/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00:13</a:t>
            </a:r>
          </a:p>
        </p:txBody>
      </p:sp>
      <p:sp>
        <p:nvSpPr>
          <p:cNvPr id="110" name="Rectangle 109"/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00:14</a:t>
            </a:r>
          </a:p>
        </p:txBody>
      </p:sp>
      <p:sp>
        <p:nvSpPr>
          <p:cNvPr id="111" name="Rectangle 110"/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00:15</a:t>
            </a:r>
          </a:p>
        </p:txBody>
      </p:sp>
      <p:sp>
        <p:nvSpPr>
          <p:cNvPr id="112" name="Rectangle 111"/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00:16</a:t>
            </a:r>
          </a:p>
        </p:txBody>
      </p:sp>
      <p:sp>
        <p:nvSpPr>
          <p:cNvPr id="113" name="Rectangle 112"/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00:17</a:t>
            </a:r>
          </a:p>
        </p:txBody>
      </p:sp>
      <p:sp>
        <p:nvSpPr>
          <p:cNvPr id="114" name="Rectangle 113"/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00:18</a:t>
            </a:r>
          </a:p>
        </p:txBody>
      </p:sp>
      <p:sp>
        <p:nvSpPr>
          <p:cNvPr id="115" name="Rectangle 114"/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00:19</a:t>
            </a:r>
          </a:p>
        </p:txBody>
      </p:sp>
      <p:sp>
        <p:nvSpPr>
          <p:cNvPr id="116" name="Rectangle 115"/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00:20</a:t>
            </a:r>
          </a:p>
        </p:txBody>
      </p:sp>
      <p:sp>
        <p:nvSpPr>
          <p:cNvPr id="117" name="Rectangle 116"/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00:21</a:t>
            </a:r>
          </a:p>
        </p:txBody>
      </p:sp>
      <p:sp>
        <p:nvSpPr>
          <p:cNvPr id="118" name="Rectangle 117"/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00:22</a:t>
            </a:r>
          </a:p>
        </p:txBody>
      </p:sp>
      <p:sp>
        <p:nvSpPr>
          <p:cNvPr id="119" name="Rectangle 118"/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00:23</a:t>
            </a:r>
          </a:p>
        </p:txBody>
      </p:sp>
      <p:sp>
        <p:nvSpPr>
          <p:cNvPr id="120" name="Rectangle 119"/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00:24</a:t>
            </a:r>
          </a:p>
        </p:txBody>
      </p:sp>
      <p:sp>
        <p:nvSpPr>
          <p:cNvPr id="121" name="Rectangle 120"/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00:25</a:t>
            </a:r>
          </a:p>
        </p:txBody>
      </p:sp>
      <p:sp>
        <p:nvSpPr>
          <p:cNvPr id="122" name="Rectangle 121"/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00:26</a:t>
            </a:r>
          </a:p>
        </p:txBody>
      </p:sp>
      <p:sp>
        <p:nvSpPr>
          <p:cNvPr id="123" name="Rectangle 122"/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00:27</a:t>
            </a:r>
          </a:p>
        </p:txBody>
      </p:sp>
      <p:sp>
        <p:nvSpPr>
          <p:cNvPr id="124" name="Rectangle 123"/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00:28</a:t>
            </a:r>
          </a:p>
        </p:txBody>
      </p:sp>
      <p:sp>
        <p:nvSpPr>
          <p:cNvPr id="125" name="Rectangle 124"/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00:29</a:t>
            </a:r>
          </a:p>
        </p:txBody>
      </p:sp>
      <p:sp>
        <p:nvSpPr>
          <p:cNvPr id="126" name="Rectangle 125"/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00:30</a:t>
            </a:r>
          </a:p>
        </p:txBody>
      </p:sp>
      <p:sp>
        <p:nvSpPr>
          <p:cNvPr id="127" name="Rectangle 126"/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00:31</a:t>
            </a:r>
          </a:p>
        </p:txBody>
      </p:sp>
      <p:sp>
        <p:nvSpPr>
          <p:cNvPr id="128" name="Rectangle 127"/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00:32</a:t>
            </a:r>
          </a:p>
        </p:txBody>
      </p:sp>
      <p:sp>
        <p:nvSpPr>
          <p:cNvPr id="129" name="Rectangle 128"/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00:33</a:t>
            </a:r>
          </a:p>
        </p:txBody>
      </p:sp>
      <p:sp>
        <p:nvSpPr>
          <p:cNvPr id="130" name="Rectangle 129"/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00:34</a:t>
            </a:r>
          </a:p>
        </p:txBody>
      </p:sp>
      <p:sp>
        <p:nvSpPr>
          <p:cNvPr id="131" name="Rectangle 130"/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00:35</a:t>
            </a:r>
          </a:p>
        </p:txBody>
      </p:sp>
      <p:sp>
        <p:nvSpPr>
          <p:cNvPr id="132" name="Rectangle 131"/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00:36</a:t>
            </a:r>
          </a:p>
        </p:txBody>
      </p:sp>
      <p:sp>
        <p:nvSpPr>
          <p:cNvPr id="133" name="Rectangle 132"/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00:37</a:t>
            </a:r>
          </a:p>
        </p:txBody>
      </p:sp>
      <p:sp>
        <p:nvSpPr>
          <p:cNvPr id="134" name="Rectangle 133"/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00:38</a:t>
            </a:r>
          </a:p>
        </p:txBody>
      </p:sp>
      <p:sp>
        <p:nvSpPr>
          <p:cNvPr id="135" name="Rectangle 134"/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00:39</a:t>
            </a:r>
          </a:p>
        </p:txBody>
      </p:sp>
      <p:sp>
        <p:nvSpPr>
          <p:cNvPr id="136" name="Rectangle 135"/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00:40</a:t>
            </a:r>
          </a:p>
        </p:txBody>
      </p:sp>
      <p:sp>
        <p:nvSpPr>
          <p:cNvPr id="137" name="Rectangle 136"/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00:41</a:t>
            </a:r>
          </a:p>
        </p:txBody>
      </p:sp>
      <p:sp>
        <p:nvSpPr>
          <p:cNvPr id="138" name="Rectangle 137"/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00:42</a:t>
            </a:r>
          </a:p>
        </p:txBody>
      </p:sp>
      <p:sp>
        <p:nvSpPr>
          <p:cNvPr id="139" name="Rectangle 138"/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00:43</a:t>
            </a:r>
          </a:p>
        </p:txBody>
      </p:sp>
      <p:sp>
        <p:nvSpPr>
          <p:cNvPr id="140" name="Rectangle 139"/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00:44</a:t>
            </a:r>
          </a:p>
        </p:txBody>
      </p:sp>
      <p:sp>
        <p:nvSpPr>
          <p:cNvPr id="141" name="Rectangle 140"/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00:45</a:t>
            </a:r>
          </a:p>
        </p:txBody>
      </p:sp>
      <p:sp>
        <p:nvSpPr>
          <p:cNvPr id="142" name="Rectangle 141"/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00:46</a:t>
            </a:r>
          </a:p>
        </p:txBody>
      </p:sp>
      <p:sp>
        <p:nvSpPr>
          <p:cNvPr id="143" name="Rectangle 142"/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00:47</a:t>
            </a:r>
          </a:p>
        </p:txBody>
      </p:sp>
      <p:sp>
        <p:nvSpPr>
          <p:cNvPr id="144" name="Rectangle 143"/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00:48</a:t>
            </a:r>
          </a:p>
        </p:txBody>
      </p:sp>
      <p:sp>
        <p:nvSpPr>
          <p:cNvPr id="145" name="Rectangle 144"/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00:49</a:t>
            </a:r>
          </a:p>
        </p:txBody>
      </p:sp>
      <p:sp>
        <p:nvSpPr>
          <p:cNvPr id="146" name="Rectangle 145"/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00:50</a:t>
            </a:r>
          </a:p>
        </p:txBody>
      </p:sp>
      <p:sp>
        <p:nvSpPr>
          <p:cNvPr id="147" name="Rectangle 146"/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00:51</a:t>
            </a:r>
          </a:p>
        </p:txBody>
      </p:sp>
      <p:sp>
        <p:nvSpPr>
          <p:cNvPr id="148" name="Rectangle 147"/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00:52</a:t>
            </a:r>
          </a:p>
        </p:txBody>
      </p:sp>
      <p:sp>
        <p:nvSpPr>
          <p:cNvPr id="149" name="Rectangle 148"/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00:53</a:t>
            </a:r>
          </a:p>
        </p:txBody>
      </p:sp>
      <p:sp>
        <p:nvSpPr>
          <p:cNvPr id="150" name="Rectangle 149"/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00:54</a:t>
            </a:r>
          </a:p>
        </p:txBody>
      </p:sp>
      <p:sp>
        <p:nvSpPr>
          <p:cNvPr id="151" name="Rectangle 150"/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00:55</a:t>
            </a:r>
          </a:p>
        </p:txBody>
      </p:sp>
      <p:sp>
        <p:nvSpPr>
          <p:cNvPr id="152" name="Rectangle 151"/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00:56</a:t>
            </a:r>
          </a:p>
        </p:txBody>
      </p:sp>
      <p:sp>
        <p:nvSpPr>
          <p:cNvPr id="153" name="Rectangle 152"/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00:56</a:t>
            </a:r>
          </a:p>
        </p:txBody>
      </p:sp>
      <p:sp>
        <p:nvSpPr>
          <p:cNvPr id="154" name="Rectangle 153"/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00:57</a:t>
            </a:r>
          </a:p>
        </p:txBody>
      </p:sp>
      <p:sp>
        <p:nvSpPr>
          <p:cNvPr id="155" name="Rectangle 154"/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00:58</a:t>
            </a:r>
          </a:p>
        </p:txBody>
      </p:sp>
      <p:sp>
        <p:nvSpPr>
          <p:cNvPr id="156" name="Rectangle 155"/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00:59</a:t>
            </a:r>
          </a:p>
        </p:txBody>
      </p:sp>
      <p:sp>
        <p:nvSpPr>
          <p:cNvPr id="157" name="Hint 1">
            <a:hlinkClick r:id="" action="ppaction://noaction">
              <a:snd r:embed="rId6" name="Button Clicks Sounds Download Free Button Clicks Sound Effec(1).wav"/>
            </a:hlinkClick>
          </p:cNvPr>
          <p:cNvSpPr/>
          <p:nvPr/>
        </p:nvSpPr>
        <p:spPr>
          <a:xfrm>
            <a:off x="7386600" y="4320000"/>
            <a:ext cx="1080000" cy="360000"/>
          </a:xfrm>
          <a:prstGeom prst="rect">
            <a:avLst/>
          </a:prstGeom>
          <a:solidFill>
            <a:schemeClr val="tx1"/>
          </a:solidFill>
          <a:ln w="12700">
            <a:solidFill>
              <a:schemeClr val="accent1">
                <a:lumMod val="75000"/>
              </a:schemeClr>
            </a:solidFill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Hint 1</a:t>
            </a:r>
          </a:p>
        </p:txBody>
      </p:sp>
      <p:sp>
        <p:nvSpPr>
          <p:cNvPr id="158" name="Hint 2">
            <a:hlinkClick r:id="" action="ppaction://noaction">
              <a:snd r:embed="rId6" name="Button Clicks Sounds Download Free Button Clicks Sound Effec(1).wav"/>
            </a:hlinkClick>
          </p:cNvPr>
          <p:cNvSpPr/>
          <p:nvPr/>
        </p:nvSpPr>
        <p:spPr>
          <a:xfrm>
            <a:off x="7386600" y="4849200"/>
            <a:ext cx="1080000" cy="360000"/>
          </a:xfrm>
          <a:prstGeom prst="rect">
            <a:avLst/>
          </a:prstGeom>
          <a:solidFill>
            <a:schemeClr val="tx1"/>
          </a:solidFill>
          <a:ln>
            <a:solidFill>
              <a:schemeClr val="accent1">
                <a:lumMod val="75000"/>
              </a:schemeClr>
            </a:solidFill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Hint 2</a:t>
            </a:r>
          </a:p>
        </p:txBody>
      </p:sp>
      <p:sp>
        <p:nvSpPr>
          <p:cNvPr id="159" name="hint 1 text"/>
          <p:cNvSpPr/>
          <p:nvPr/>
        </p:nvSpPr>
        <p:spPr>
          <a:xfrm>
            <a:off x="2510991" y="3048335"/>
            <a:ext cx="717010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i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another word for holiday</a:t>
            </a:r>
            <a:endParaRPr lang="en-US" sz="5400" b="0" i="1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60" name="hint 2 text"/>
          <p:cNvSpPr/>
          <p:nvPr/>
        </p:nvSpPr>
        <p:spPr>
          <a:xfrm>
            <a:off x="5192918" y="3048335"/>
            <a:ext cx="180850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i="1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travel</a:t>
            </a:r>
          </a:p>
        </p:txBody>
      </p:sp>
      <p:grpSp>
        <p:nvGrpSpPr>
          <p:cNvPr id="161" name="Group 160"/>
          <p:cNvGrpSpPr/>
          <p:nvPr/>
        </p:nvGrpSpPr>
        <p:grpSpPr>
          <a:xfrm>
            <a:off x="3444600" y="2160000"/>
            <a:ext cx="5302800" cy="540000"/>
            <a:chOff x="2764200" y="2160000"/>
            <a:chExt cx="5302800" cy="540000"/>
          </a:xfrm>
        </p:grpSpPr>
        <p:sp>
          <p:nvSpPr>
            <p:cNvPr id="162" name="K">
              <a:hlinkClick r:id="" action="ppaction://noaction">
                <a:snd r:embed="rId6" name="Button Clicks Sounds Download Free Button Clicks Sound Effec(1).wav"/>
              </a:hlinkClick>
            </p:cNvPr>
            <p:cNvSpPr/>
            <p:nvPr/>
          </p:nvSpPr>
          <p:spPr>
            <a:xfrm>
              <a:off x="4805400" y="2160000"/>
              <a:ext cx="540000" cy="540000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000" b="1" dirty="0">
                  <a:latin typeface="Arial" panose="020B0604020202020204" pitchFamily="34" charset="0"/>
                  <a:cs typeface="Arial" panose="020B0604020202020204" pitchFamily="34" charset="0"/>
                </a:rPr>
                <a:t>T</a:t>
              </a:r>
            </a:p>
          </p:txBody>
        </p:sp>
        <p:sp>
          <p:nvSpPr>
            <p:cNvPr id="163" name="O">
              <a:hlinkClick r:id="" action="ppaction://noaction">
                <a:snd r:embed="rId6" name="Button Clicks Sounds Download Free Button Clicks Sound Effec(1).wav"/>
              </a:hlinkClick>
            </p:cNvPr>
            <p:cNvSpPr/>
            <p:nvPr/>
          </p:nvSpPr>
          <p:spPr>
            <a:xfrm>
              <a:off x="3444600" y="2160000"/>
              <a:ext cx="540000" cy="540000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000" b="1" dirty="0">
                  <a:latin typeface="Arial" panose="020B0604020202020204" pitchFamily="34" charset="0"/>
                  <a:cs typeface="Arial" panose="020B0604020202020204" pitchFamily="34" charset="0"/>
                </a:rPr>
                <a:t>O</a:t>
              </a:r>
            </a:p>
          </p:txBody>
        </p:sp>
        <p:sp>
          <p:nvSpPr>
            <p:cNvPr id="164" name="Y">
              <a:hlinkClick r:id="" action="ppaction://noaction">
                <a:snd r:embed="rId6" name="Button Clicks Sounds Download Free Button Clicks Sound Effec(1).wav"/>
              </a:hlinkClick>
            </p:cNvPr>
            <p:cNvSpPr/>
            <p:nvPr/>
          </p:nvSpPr>
          <p:spPr>
            <a:xfrm>
              <a:off x="6166200" y="2160000"/>
              <a:ext cx="540000" cy="540000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000" b="1" dirty="0">
                  <a:latin typeface="Arial" panose="020B0604020202020204" pitchFamily="34" charset="0"/>
                  <a:cs typeface="Arial" panose="020B0604020202020204" pitchFamily="34" charset="0"/>
                </a:rPr>
                <a:t>V</a:t>
              </a:r>
            </a:p>
          </p:txBody>
        </p:sp>
        <p:sp>
          <p:nvSpPr>
            <p:cNvPr id="165" name="D">
              <a:hlinkClick r:id="" action="ppaction://noaction">
                <a:snd r:embed="rId6" name="Button Clicks Sounds Download Free Button Clicks Sound Effec(1).wav"/>
              </a:hlinkClick>
            </p:cNvPr>
            <p:cNvSpPr/>
            <p:nvPr/>
          </p:nvSpPr>
          <p:spPr>
            <a:xfrm>
              <a:off x="2764200" y="2160000"/>
              <a:ext cx="540000" cy="540000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000" b="1" dirty="0"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  <p:sp>
          <p:nvSpPr>
            <p:cNvPr id="166" name="D">
              <a:hlinkClick r:id="" action="ppaction://noaction">
                <a:snd r:embed="rId6" name="Button Clicks Sounds Download Free Button Clicks Sound Effec(1).wav"/>
              </a:hlinkClick>
            </p:cNvPr>
            <p:cNvSpPr/>
            <p:nvPr/>
          </p:nvSpPr>
          <p:spPr>
            <a:xfrm>
              <a:off x="4125000" y="2160000"/>
              <a:ext cx="540000" cy="540000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000" b="1" dirty="0"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  <p:sp>
          <p:nvSpPr>
            <p:cNvPr id="167" name="D">
              <a:hlinkClick r:id="" action="ppaction://noaction">
                <a:snd r:embed="rId6" name="Button Clicks Sounds Download Free Button Clicks Sound Effec(1).wav"/>
              </a:hlinkClick>
            </p:cNvPr>
            <p:cNvSpPr/>
            <p:nvPr/>
          </p:nvSpPr>
          <p:spPr>
            <a:xfrm>
              <a:off x="5485800" y="2160000"/>
              <a:ext cx="540000" cy="540000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000" b="1" dirty="0"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</a:p>
          </p:txBody>
        </p:sp>
        <p:sp>
          <p:nvSpPr>
            <p:cNvPr id="168" name="Y">
              <a:hlinkClick r:id="" action="ppaction://noaction">
                <a:snd r:embed="rId6" name="Button Clicks Sounds Download Free Button Clicks Sound Effec(1).wav"/>
              </a:hlinkClick>
            </p:cNvPr>
            <p:cNvSpPr/>
            <p:nvPr/>
          </p:nvSpPr>
          <p:spPr>
            <a:xfrm>
              <a:off x="6846600" y="2160000"/>
              <a:ext cx="540000" cy="540000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000" b="1" dirty="0"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  <p:sp>
          <p:nvSpPr>
            <p:cNvPr id="169" name="Y">
              <a:hlinkClick r:id="" action="ppaction://noaction">
                <a:snd r:embed="rId6" name="Button Clicks Sounds Download Free Button Clicks Sound Effec(1).wav"/>
              </a:hlinkClick>
            </p:cNvPr>
            <p:cNvSpPr/>
            <p:nvPr/>
          </p:nvSpPr>
          <p:spPr>
            <a:xfrm>
              <a:off x="7527000" y="2160000"/>
              <a:ext cx="540000" cy="540000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000" b="1" dirty="0">
                  <a:latin typeface="Arial" panose="020B0604020202020204" pitchFamily="34" charset="0"/>
                  <a:cs typeface="Arial" panose="020B0604020202020204" pitchFamily="34" charset="0"/>
                </a:rPr>
                <a:t>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35251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45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0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0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0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0" nodeType="withEffect">
                                  <p:stCondLst>
                                    <p:cond delay="26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0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0" nodeType="withEffect">
                                  <p:stCondLst>
                                    <p:cond delay="23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0" nodeType="with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0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0" nodeType="with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0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0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0" nodeType="withEffect">
                                  <p:stCondLst>
                                    <p:cond delay="28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0" nodeType="withEffect">
                                  <p:stCondLst>
                                    <p:cond delay="29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0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0" nodeType="withEffect">
                                  <p:stCondLst>
                                    <p:cond delay="3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0" nodeType="withEffect">
                                  <p:stCondLst>
                                    <p:cond delay="32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0" nodeType="withEffect">
                                  <p:stCondLst>
                                    <p:cond delay="33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0" nodeType="withEffect">
                                  <p:stCondLst>
                                    <p:cond delay="34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0" nodeType="withEffect">
                                  <p:stCondLst>
                                    <p:cond delay="35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0" nodeType="withEffect">
                                  <p:stCondLst>
                                    <p:cond delay="36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0" nodeType="withEffect">
                                  <p:stCondLst>
                                    <p:cond delay="37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0" nodeType="withEffect">
                                  <p:stCondLst>
                                    <p:cond delay="38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0" nodeType="withEffect">
                                  <p:stCondLst>
                                    <p:cond delay="39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0" nodeType="withEffect">
                                  <p:stCondLst>
                                    <p:cond delay="40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0" nodeType="withEffect">
                                  <p:stCondLst>
                                    <p:cond delay="4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0" nodeType="withEffect">
                                  <p:stCondLst>
                                    <p:cond delay="53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grpId="0" nodeType="withEffect">
                                  <p:stCondLst>
                                    <p:cond delay="45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0" nodeType="withEffect">
                                  <p:stCondLst>
                                    <p:cond delay="44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0" nodeType="withEffect">
                                  <p:stCondLst>
                                    <p:cond delay="43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grpId="0" nodeType="withEffect">
                                  <p:stCondLst>
                                    <p:cond delay="42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grpId="0" nodeType="withEffect">
                                  <p:stCondLst>
                                    <p:cond delay="46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grpId="0" nodeType="withEffect">
                                  <p:stCondLst>
                                    <p:cond delay="52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0" nodeType="withEffect">
                                  <p:stCondLst>
                                    <p:cond delay="5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grpId="0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grpId="0" nodeType="withEffect">
                                  <p:stCondLst>
                                    <p:cond delay="49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0" nodeType="withEffect">
                                  <p:stCondLst>
                                    <p:cond delay="48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grpId="0" nodeType="withEffect">
                                  <p:stCondLst>
                                    <p:cond delay="47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grpId="0" nodeType="withEffect">
                                  <p:stCondLst>
                                    <p:cond delay="540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grpId="0" nodeType="with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grpId="0" nodeType="withEffect">
                                  <p:stCondLst>
                                    <p:cond delay="580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grpId="0" nodeType="withEffect">
                                  <p:stCondLst>
                                    <p:cond delay="57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grpId="0" nodeType="withEffect">
                                  <p:stCondLst>
                                    <p:cond delay="56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grpId="0" nodeType="withEffect">
                                  <p:stCondLst>
                                    <p:cond delay="550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1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7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1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8"/>
                  </p:tgtEl>
                </p:cond>
              </p:nextCondLst>
            </p:seq>
          </p:childTnLst>
        </p:cTn>
      </p:par>
    </p:tnLst>
    <p:bldLst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9" grpId="0"/>
      <p:bldP spid="159" grpId="1"/>
      <p:bldP spid="160" grpId="0"/>
      <p:bldP spid="160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3444600" y="2160000"/>
            <a:ext cx="5302800" cy="540000"/>
            <a:chOff x="2764200" y="2160000"/>
            <a:chExt cx="5302800" cy="540000"/>
          </a:xfrm>
        </p:grpSpPr>
        <p:sp>
          <p:nvSpPr>
            <p:cNvPr id="95" name="K">
              <a:hlinkClick r:id="" action="ppaction://noaction">
                <a:snd r:embed="rId3" name="Button Clicks Sounds Download Free Button Clicks Sound Effec(1).wav"/>
              </a:hlinkClick>
            </p:cNvPr>
            <p:cNvSpPr/>
            <p:nvPr/>
          </p:nvSpPr>
          <p:spPr>
            <a:xfrm>
              <a:off x="4805400" y="2160000"/>
              <a:ext cx="540000" cy="540000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000" b="1" dirty="0"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  <p:sp>
          <p:nvSpPr>
            <p:cNvPr id="96" name="O">
              <a:hlinkClick r:id="" action="ppaction://noaction">
                <a:snd r:embed="rId3" name="Button Clicks Sounds Download Free Button Clicks Sound Effec(1).wav"/>
              </a:hlinkClick>
            </p:cNvPr>
            <p:cNvSpPr/>
            <p:nvPr/>
          </p:nvSpPr>
          <p:spPr>
            <a:xfrm>
              <a:off x="3444600" y="2160000"/>
              <a:ext cx="540000" cy="540000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000" b="1" dirty="0"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  <p:sp>
          <p:nvSpPr>
            <p:cNvPr id="97" name="Y">
              <a:hlinkClick r:id="" action="ppaction://noaction">
                <a:snd r:embed="rId3" name="Button Clicks Sounds Download Free Button Clicks Sound Effec(1).wav"/>
              </a:hlinkClick>
            </p:cNvPr>
            <p:cNvSpPr/>
            <p:nvPr/>
          </p:nvSpPr>
          <p:spPr>
            <a:xfrm>
              <a:off x="6166200" y="2160000"/>
              <a:ext cx="540000" cy="540000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000" b="1" dirty="0"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</a:p>
          </p:txBody>
        </p:sp>
        <p:sp>
          <p:nvSpPr>
            <p:cNvPr id="98" name="D">
              <a:hlinkClick r:id="" action="ppaction://noaction">
                <a:snd r:embed="rId3" name="Button Clicks Sounds Download Free Button Clicks Sound Effec(1).wav"/>
              </a:hlinkClick>
            </p:cNvPr>
            <p:cNvSpPr/>
            <p:nvPr/>
          </p:nvSpPr>
          <p:spPr>
            <a:xfrm>
              <a:off x="2764200" y="2160000"/>
              <a:ext cx="540000" cy="540000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000" b="1" dirty="0">
                  <a:latin typeface="Arial" panose="020B0604020202020204" pitchFamily="34" charset="0"/>
                  <a:cs typeface="Arial" panose="020B0604020202020204" pitchFamily="34" charset="0"/>
                </a:rPr>
                <a:t>V</a:t>
              </a:r>
            </a:p>
          </p:txBody>
        </p:sp>
        <p:sp>
          <p:nvSpPr>
            <p:cNvPr id="99" name="D">
              <a:hlinkClick r:id="" action="ppaction://noaction">
                <a:snd r:embed="rId3" name="Button Clicks Sounds Download Free Button Clicks Sound Effec(1).wav"/>
              </a:hlinkClick>
            </p:cNvPr>
            <p:cNvSpPr/>
            <p:nvPr/>
          </p:nvSpPr>
          <p:spPr>
            <a:xfrm>
              <a:off x="4125000" y="2160000"/>
              <a:ext cx="540000" cy="540000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000" b="1" dirty="0"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  <p:sp>
          <p:nvSpPr>
            <p:cNvPr id="100" name="D">
              <a:hlinkClick r:id="" action="ppaction://noaction">
                <a:snd r:embed="rId3" name="Button Clicks Sounds Download Free Button Clicks Sound Effec(1).wav"/>
              </a:hlinkClick>
            </p:cNvPr>
            <p:cNvSpPr/>
            <p:nvPr/>
          </p:nvSpPr>
          <p:spPr>
            <a:xfrm>
              <a:off x="5485800" y="2160000"/>
              <a:ext cx="540000" cy="540000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000" b="1" dirty="0">
                  <a:latin typeface="Arial" panose="020B0604020202020204" pitchFamily="34" charset="0"/>
                  <a:cs typeface="Arial" panose="020B0604020202020204" pitchFamily="34" charset="0"/>
                </a:rPr>
                <a:t>T</a:t>
              </a:r>
            </a:p>
          </p:txBody>
        </p:sp>
        <p:sp>
          <p:nvSpPr>
            <p:cNvPr id="88" name="Y">
              <a:hlinkClick r:id="" action="ppaction://noaction">
                <a:snd r:embed="rId3" name="Button Clicks Sounds Download Free Button Clicks Sound Effec(1).wav"/>
              </a:hlinkClick>
            </p:cNvPr>
            <p:cNvSpPr/>
            <p:nvPr/>
          </p:nvSpPr>
          <p:spPr>
            <a:xfrm>
              <a:off x="6846600" y="2160000"/>
              <a:ext cx="540000" cy="540000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000" b="1" dirty="0">
                  <a:latin typeface="Arial" panose="020B0604020202020204" pitchFamily="34" charset="0"/>
                  <a:cs typeface="Arial" panose="020B0604020202020204" pitchFamily="34" charset="0"/>
                </a:rPr>
                <a:t>O</a:t>
              </a:r>
            </a:p>
          </p:txBody>
        </p:sp>
        <p:sp>
          <p:nvSpPr>
            <p:cNvPr id="89" name="Y">
              <a:hlinkClick r:id="" action="ppaction://noaction">
                <a:snd r:embed="rId3" name="Button Clicks Sounds Download Free Button Clicks Sound Effec(1).wav"/>
              </a:hlinkClick>
            </p:cNvPr>
            <p:cNvSpPr/>
            <p:nvPr/>
          </p:nvSpPr>
          <p:spPr>
            <a:xfrm>
              <a:off x="7527000" y="2160000"/>
              <a:ext cx="540000" cy="540000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000" b="1" dirty="0">
                  <a:latin typeface="Arial" panose="020B0604020202020204" pitchFamily="34" charset="0"/>
                  <a:cs typeface="Arial" panose="020B0604020202020204" pitchFamily="34" charset="0"/>
                </a:rPr>
                <a:t>N</a:t>
              </a:r>
            </a:p>
          </p:txBody>
        </p:sp>
      </p:grpSp>
      <p:sp>
        <p:nvSpPr>
          <p:cNvPr id="90" name="Hint 1">
            <a:hlinkClick r:id="" action="ppaction://noaction">
              <a:snd r:embed="rId3" name="Button Clicks Sounds Download Free Button Clicks Sound Effec(1).wav"/>
            </a:hlinkClick>
            <a:extLst>
              <a:ext uri="{FF2B5EF4-FFF2-40B4-BE49-F238E27FC236}">
                <a16:creationId xmlns:a16="http://schemas.microsoft.com/office/drawing/2014/main" id="{734B3F81-F02B-4F7E-8138-973E3435F115}"/>
              </a:ext>
            </a:extLst>
          </p:cNvPr>
          <p:cNvSpPr/>
          <p:nvPr/>
        </p:nvSpPr>
        <p:spPr>
          <a:xfrm>
            <a:off x="7386600" y="4320000"/>
            <a:ext cx="1080000" cy="360000"/>
          </a:xfrm>
          <a:prstGeom prst="rect">
            <a:avLst/>
          </a:prstGeom>
          <a:solidFill>
            <a:schemeClr val="tx1"/>
          </a:solidFill>
          <a:ln w="12700">
            <a:solidFill>
              <a:schemeClr val="accent1">
                <a:lumMod val="75000"/>
              </a:schemeClr>
            </a:solidFill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Hint 1</a:t>
            </a:r>
          </a:p>
        </p:txBody>
      </p:sp>
      <p:sp>
        <p:nvSpPr>
          <p:cNvPr id="91" name="Hint 2">
            <a:hlinkClick r:id="" action="ppaction://noaction">
              <a:snd r:embed="rId3" name="Button Clicks Sounds Download Free Button Clicks Sound Effec(1).wav"/>
            </a:hlinkClick>
            <a:extLst>
              <a:ext uri="{FF2B5EF4-FFF2-40B4-BE49-F238E27FC236}">
                <a16:creationId xmlns:a16="http://schemas.microsoft.com/office/drawing/2014/main" id="{DF30F42A-AA98-4F2D-ACBE-B72962CEBD86}"/>
              </a:ext>
            </a:extLst>
          </p:cNvPr>
          <p:cNvSpPr/>
          <p:nvPr/>
        </p:nvSpPr>
        <p:spPr>
          <a:xfrm>
            <a:off x="7386600" y="4849200"/>
            <a:ext cx="1080000" cy="360000"/>
          </a:xfrm>
          <a:prstGeom prst="rect">
            <a:avLst/>
          </a:prstGeom>
          <a:solidFill>
            <a:schemeClr val="tx1"/>
          </a:solidFill>
          <a:ln>
            <a:solidFill>
              <a:schemeClr val="accent1">
                <a:lumMod val="75000"/>
              </a:schemeClr>
            </a:solidFill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Hint 2</a:t>
            </a: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D08F8DE1-F652-4516-A3D7-1ECC73311C65}"/>
              </a:ext>
            </a:extLst>
          </p:cNvPr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>
                <a:solidFill>
                  <a:srgbClr val="FFFF00"/>
                </a:solidFill>
              </a:rPr>
              <a:t>00:00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11458721" y="242122"/>
            <a:ext cx="540000" cy="540000"/>
            <a:chOff x="11006440" y="242122"/>
            <a:chExt cx="540000" cy="540000"/>
          </a:xfrm>
        </p:grpSpPr>
        <p:sp>
          <p:nvSpPr>
            <p:cNvPr id="22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Chevron 22">
              <a:hlinkClick r:id="" action="ppaction://hlinkshowjump?jump=next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838236C-D85B-45EF-A136-362D69440CB7}"/>
              </a:ext>
            </a:extLst>
          </p:cNvPr>
          <p:cNvGrpSpPr/>
          <p:nvPr/>
        </p:nvGrpSpPr>
        <p:grpSpPr>
          <a:xfrm>
            <a:off x="214636" y="190800"/>
            <a:ext cx="540000" cy="540000"/>
            <a:chOff x="214636" y="190800"/>
            <a:chExt cx="540000" cy="540000"/>
          </a:xfrm>
        </p:grpSpPr>
        <p:sp>
          <p:nvSpPr>
            <p:cNvPr id="25" name="P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89B1E824-25CF-47A4-A4FB-7C6623FAED39}"/>
                </a:ext>
              </a:extLst>
            </p:cNvPr>
            <p:cNvSpPr/>
            <p:nvPr/>
          </p:nvSpPr>
          <p:spPr>
            <a:xfrm flipH="1">
              <a:off x="214636" y="190800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Chevron 8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DB48305C-6FE0-4D88-B82F-667E5047AD74}"/>
                </a:ext>
              </a:extLst>
            </p:cNvPr>
            <p:cNvSpPr/>
            <p:nvPr/>
          </p:nvSpPr>
          <p:spPr>
            <a:xfrm flipH="1">
              <a:off x="340794" y="249406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74711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9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19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/>
          <p:cNvSpPr txBox="1">
            <a:spLocks/>
          </p:cNvSpPr>
          <p:nvPr/>
        </p:nvSpPr>
        <p:spPr>
          <a:xfrm>
            <a:off x="351303" y="781072"/>
            <a:ext cx="11418587" cy="630885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1.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代码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2.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ɪrɪˈzɪstəbᵊl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3.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毁了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D78061B-2FCF-4A5A-AE56-8A26B9B2222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B246CB9-A09C-44DA-BC7E-1CC556207518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8AEC5BBD-72F4-4258-89E2-5F4B9432A94F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22303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9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19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/>
          <p:cNvSpPr txBox="1">
            <a:spLocks/>
          </p:cNvSpPr>
          <p:nvPr/>
        </p:nvSpPr>
        <p:spPr>
          <a:xfrm>
            <a:off x="351303" y="781072"/>
            <a:ext cx="11418587" cy="630885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1.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代码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>
                <a:solidFill>
                  <a:srgbClr val="FFFF00"/>
                </a:solidFill>
                <a:cs typeface="Arial" panose="020B0604020202020204" pitchFamily="34" charset="0"/>
              </a:rPr>
              <a:t>code</a:t>
            </a: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2.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ɪrɪˈzɪstəbᵊl</a:t>
            </a:r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 - </a:t>
            </a:r>
            <a:r>
              <a:rPr lang="en-GB" altLang="zh-CN" sz="4600" b="1" dirty="0">
                <a:solidFill>
                  <a:srgbClr val="FFFF00"/>
                </a:solidFill>
                <a:cs typeface="Arial" panose="020B0604020202020204" pitchFamily="34" charset="0"/>
              </a:rPr>
              <a:t>irresistible</a:t>
            </a: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3.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毁了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>
                <a:solidFill>
                  <a:srgbClr val="FFFF00"/>
                </a:solidFill>
                <a:cs typeface="Arial" panose="020B0604020202020204" pitchFamily="34" charset="0"/>
              </a:rPr>
              <a:t>ruined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D78061B-2FCF-4A5A-AE56-8A26B9B2222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B246CB9-A09C-44DA-BC7E-1CC556207518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8AEC5BBD-72F4-4258-89E2-5F4B9432A94F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01602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22" name="Title 1"/>
          <p:cNvSpPr txBox="1">
            <a:spLocks/>
          </p:cNvSpPr>
          <p:nvPr/>
        </p:nvSpPr>
        <p:spPr>
          <a:xfrm>
            <a:off x="325127" y="242122"/>
            <a:ext cx="11547436" cy="9548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5400" b="1" dirty="0">
                <a:solidFill>
                  <a:srgbClr val="FFFF00"/>
                </a:solidFill>
                <a:cs typeface="Arial" panose="020B0604020202020204" pitchFamily="34" charset="0"/>
              </a:rPr>
              <a:t>VOLPINA. PART 2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14637" y="1270862"/>
            <a:ext cx="11784084" cy="55053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Cat Noir: I can't believe it! It's Hawk Moth in the flesh!</a:t>
            </a:r>
            <a:b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</a:br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Ladybug: He never shows up! Something big is going on. Really big!</a:t>
            </a:r>
          </a:p>
          <a:p>
            <a:pPr algn="l"/>
            <a:r>
              <a:rPr lang="en-GB" altLang="zh-CN" sz="4800" b="1" dirty="0" err="1">
                <a:solidFill>
                  <a:schemeClr val="bg1"/>
                </a:solidFill>
                <a:cs typeface="Arial" panose="020B0604020202020204" pitchFamily="34" charset="0"/>
              </a:rPr>
              <a:t>Volpina</a:t>
            </a:r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: We can take him down, but it's gonna take all three of us. We better make the most of our individual talents.</a:t>
            </a:r>
          </a:p>
          <a:p>
            <a:pPr algn="l"/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Cat Noir: You can count on us.</a:t>
            </a:r>
            <a:endParaRPr lang="en-GB" sz="4800" b="1" dirty="0">
              <a:solidFill>
                <a:srgbClr val="FFFF00"/>
              </a:solidFill>
              <a:cs typeface="Arial" panose="020B060402020202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8722DCE-EBAE-414F-B967-23FD67A88FC5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1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76204B7-9A2D-454D-BB4A-7D575D9FA0CA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9F5C5A3-EAE7-4D43-8E80-AADA65DFF33D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27538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3" name="Title 1"/>
          <p:cNvSpPr txBox="1">
            <a:spLocks/>
          </p:cNvSpPr>
          <p:nvPr/>
        </p:nvSpPr>
        <p:spPr>
          <a:xfrm>
            <a:off x="214637" y="789598"/>
            <a:ext cx="11784084" cy="614059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800" b="1" dirty="0" err="1">
                <a:solidFill>
                  <a:schemeClr val="bg1"/>
                </a:solidFill>
                <a:cs typeface="Arial" panose="020B0604020202020204" pitchFamily="34" charset="0"/>
              </a:rPr>
              <a:t>Volpina</a:t>
            </a:r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: Before I get rid of you, you are going to give me your Miraculous.</a:t>
            </a:r>
          </a:p>
          <a:p>
            <a:pPr algn="l"/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Ladybug: Never!</a:t>
            </a:r>
          </a:p>
          <a:p>
            <a:pPr algn="l"/>
            <a:r>
              <a:rPr lang="en-GB" altLang="zh-CN" sz="4800" b="1" dirty="0" err="1">
                <a:solidFill>
                  <a:schemeClr val="bg1"/>
                </a:solidFill>
                <a:cs typeface="Arial" panose="020B0604020202020204" pitchFamily="34" charset="0"/>
              </a:rPr>
              <a:t>Volpina</a:t>
            </a:r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: Do you really think you've got a choice, Ladybug? You'll give me your Miraculous or the building goes down!</a:t>
            </a:r>
            <a:b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</a:br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Ladybug: It's an illusion! Just like the meteorite! Just like Hawk Moth! That's your power </a:t>
            </a:r>
            <a:r>
              <a:rPr lang="en-GB" altLang="zh-CN" sz="4800" b="1" dirty="0" err="1">
                <a:solidFill>
                  <a:srgbClr val="FFFF00"/>
                </a:solidFill>
                <a:cs typeface="Arial" panose="020B0604020202020204" pitchFamily="34" charset="0"/>
              </a:rPr>
              <a:t>Volpina</a:t>
            </a:r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, isn't it?! Illusion, lies.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F190431-3FAB-4D22-8BAF-01898F8C919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625582E8-B1ED-4B77-8D14-5947BBE222F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61435F0-F7AF-4116-B143-18BED83EB7D5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16670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3" name="Title 1"/>
          <p:cNvSpPr txBox="1">
            <a:spLocks/>
          </p:cNvSpPr>
          <p:nvPr/>
        </p:nvSpPr>
        <p:spPr>
          <a:xfrm>
            <a:off x="214637" y="789598"/>
            <a:ext cx="11784084" cy="614059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4800" b="1" dirty="0" err="1">
                <a:solidFill>
                  <a:schemeClr val="bg1"/>
                </a:solidFill>
                <a:cs typeface="Arial" panose="020B0604020202020204" pitchFamily="34" charset="0"/>
              </a:rPr>
              <a:t>Volpina</a:t>
            </a:r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: See what I mean! She's jealous of me, of you, of us, but this time you aren't going to ruin our date Ladybug.</a:t>
            </a:r>
          </a:p>
          <a:p>
            <a:pPr algn="l"/>
            <a: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  <a:t>Adrien: </a:t>
            </a:r>
            <a:r>
              <a:rPr lang="en-GB" sz="4800" b="1" dirty="0" err="1">
                <a:solidFill>
                  <a:srgbClr val="FFFF00"/>
                </a:solidFill>
                <a:cs typeface="Arial" panose="020B0604020202020204" pitchFamily="34" charset="0"/>
              </a:rPr>
              <a:t>Mmm</a:t>
            </a:r>
            <a: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  <a:t> excuse me, but it wasn't really quite a date, per say. I mean, what I meant was it could've become one right? No need to get bent out of shape!</a:t>
            </a:r>
          </a:p>
          <a:p>
            <a:pPr algn="l"/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Ladybug: Excuse us, but I need to have a chat with super liar.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F190431-3FAB-4D22-8BAF-01898F8C919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625582E8-B1ED-4B77-8D14-5947BBE222F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61435F0-F7AF-4116-B143-18BED83EB7D5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87217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  <p:grpSp>
        <p:nvGrpSpPr>
          <p:cNvPr id="11" name="Angry Monkey"/>
          <p:cNvGrpSpPr/>
          <p:nvPr/>
        </p:nvGrpSpPr>
        <p:grpSpPr>
          <a:xfrm>
            <a:off x="2880231" y="381599"/>
            <a:ext cx="6658879" cy="3687939"/>
            <a:chOff x="2880232" y="381600"/>
            <a:chExt cx="6400000" cy="3600000"/>
          </a:xfrm>
        </p:grpSpPr>
        <p:sp>
          <p:nvSpPr>
            <p:cNvPr id="2" name="Rectangle 1"/>
            <p:cNvSpPr/>
            <p:nvPr/>
          </p:nvSpPr>
          <p:spPr>
            <a:xfrm>
              <a:off x="2880232" y="381600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5517" y="423771"/>
              <a:ext cx="5187471" cy="3514158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D52A261-90A0-459F-9FDE-EB586808606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4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CAE2E66-0372-42F1-998C-D54D2F8574B9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3056B30F-6A88-44FB-9E67-D40330B0986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4" name="Title 1">
            <a:extLst>
              <a:ext uri="{FF2B5EF4-FFF2-40B4-BE49-F238E27FC236}">
                <a16:creationId xmlns:a16="http://schemas.microsoft.com/office/drawing/2014/main" id="{6339B0E7-E2FB-406A-97D7-38CD4EB045A7}"/>
              </a:ext>
            </a:extLst>
          </p:cNvPr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can't believe it! It's Hawk Moth in the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sp>
        <p:nvSpPr>
          <p:cNvPr id="7" name="Option 3">
            <a:hlinkClick r:id="" action="ppaction://hlinkshowjump?jump=nextslide" highlightClick="1">
              <a:snd r:embed="rId4" name="Lil.John.Yeah.wav"/>
            </a:hlinkClick>
            <a:extLst>
              <a:ext uri="{FF2B5EF4-FFF2-40B4-BE49-F238E27FC236}">
                <a16:creationId xmlns:a16="http://schemas.microsoft.com/office/drawing/2014/main" id="{B21EEF75-1FA5-4CCC-893A-E651451AFC4A}"/>
              </a:ext>
            </a:extLst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flesh</a:t>
            </a:r>
          </a:p>
        </p:txBody>
      </p:sp>
      <p:sp>
        <p:nvSpPr>
          <p:cNvPr id="5" name="Option 2">
            <a:hlinkClick r:id="" action="ppaction://noaction" highlightClick="1">
              <a:snd r:embed="rId5" name="jo_jo_oh_no.wav"/>
            </a:hlinkClick>
            <a:extLst>
              <a:ext uri="{FF2B5EF4-FFF2-40B4-BE49-F238E27FC236}">
                <a16:creationId xmlns:a16="http://schemas.microsoft.com/office/drawing/2014/main" id="{7C792D6E-98C7-4D7F-B5AB-3ADED9C09EBA}"/>
              </a:ext>
            </a:extLst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toilet</a:t>
            </a:r>
          </a:p>
        </p:txBody>
      </p:sp>
      <p:sp>
        <p:nvSpPr>
          <p:cNvPr id="6" name="Option 1">
            <a:hlinkClick r:id="" action="ppaction://noaction" highlightClick="1">
              <a:snd r:embed="rId5" name="jo_jo_oh_no.wav"/>
            </a:hlinkClick>
            <a:extLst>
              <a:ext uri="{FF2B5EF4-FFF2-40B4-BE49-F238E27FC236}">
                <a16:creationId xmlns:a16="http://schemas.microsoft.com/office/drawing/2014/main" id="{3B4CD753-5837-4936-9B4E-C448CCBA6F7F}"/>
              </a:ext>
            </a:extLst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flash</a:t>
            </a:r>
          </a:p>
        </p:txBody>
      </p:sp>
    </p:spTree>
    <p:extLst>
      <p:ext uri="{BB962C8B-B14F-4D97-AF65-F5344CB8AC3E}">
        <p14:creationId xmlns:p14="http://schemas.microsoft.com/office/powerpoint/2010/main" val="3043490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  <p:grpSp>
        <p:nvGrpSpPr>
          <p:cNvPr id="14" name="Angry Monkey"/>
          <p:cNvGrpSpPr/>
          <p:nvPr/>
        </p:nvGrpSpPr>
        <p:grpSpPr>
          <a:xfrm>
            <a:off x="2880231" y="381599"/>
            <a:ext cx="6658879" cy="3687939"/>
            <a:chOff x="2880232" y="381600"/>
            <a:chExt cx="6400000" cy="3600000"/>
          </a:xfrm>
        </p:grpSpPr>
        <p:sp>
          <p:nvSpPr>
            <p:cNvPr id="18" name="Rectangle 17"/>
            <p:cNvSpPr/>
            <p:nvPr/>
          </p:nvSpPr>
          <p:spPr>
            <a:xfrm>
              <a:off x="2880232" y="381600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5517" y="423771"/>
              <a:ext cx="5187471" cy="3514158"/>
            </a:xfrm>
            <a:prstGeom prst="rect">
              <a:avLst/>
            </a:prstGeom>
          </p:spPr>
        </p:pic>
      </p:grpSp>
      <p:sp>
        <p:nvSpPr>
          <p:cNvPr id="6" name="Option 3">
            <a:hlinkClick r:id="" action="ppaction://noaction" highlightClick="1">
              <a:snd r:embed="rId4" name="jo_jo_oh_no.wav"/>
            </a:hlinkClick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sight</a:t>
            </a:r>
          </a:p>
        </p:txBody>
      </p:sp>
      <p:sp>
        <p:nvSpPr>
          <p:cNvPr id="4" name="Option 2">
            <a:hlinkClick r:id="" action="ppaction://noaction" highlightClick="1">
              <a:snd r:embed="rId4" name="jo_jo_oh_no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might</a:t>
            </a:r>
          </a:p>
        </p:txBody>
      </p:sp>
      <p:sp>
        <p:nvSpPr>
          <p:cNvPr id="5" name="Option 1">
            <a:hlinkClick r:id="" action="ppaction://hlinkshowjump?jump=nextslide" highlightClick="1">
              <a:snd r:embed="rId5" name="Lil.John.Yeah.wav"/>
            </a:hlinkClick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flight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power of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super strength.</a:t>
            </a:r>
          </a:p>
        </p:txBody>
      </p:sp>
      <p:grpSp>
        <p:nvGrpSpPr>
          <p:cNvPr id="7" name="Group 6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8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Chevron 8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7BA8A6B-6A99-4F2D-97BD-ECAABF5B59B2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6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1D506996-CAF7-4233-860D-41E1CD0973E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2C7251B8-8ECE-47C9-B845-A74382CCB8BD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18009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36232</TotalTime>
  <Words>933</Words>
  <Application>Microsoft Office PowerPoint</Application>
  <PresentationFormat>Widescreen</PresentationFormat>
  <Paragraphs>425</Paragraphs>
  <Slides>26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0" baseType="lpstr">
      <vt:lpstr>Arial</vt:lpstr>
      <vt:lpstr>Blue Highway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Miraculous Ladybug: Volpina. Part 2</dc:title>
  <dc:creator/>
  <cp:lastModifiedBy>Mohammed Baybars Mehdi</cp:lastModifiedBy>
  <cp:revision>8084</cp:revision>
  <dcterms:created xsi:type="dcterms:W3CDTF">2017-12-17T18:25:04Z</dcterms:created>
  <dcterms:modified xsi:type="dcterms:W3CDTF">2026-02-08T13:08:03Z</dcterms:modified>
</cp:coreProperties>
</file>