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151" r:id="rId2"/>
    <p:sldId id="1423" r:id="rId3"/>
    <p:sldId id="2364" r:id="rId4"/>
    <p:sldId id="2374" r:id="rId5"/>
    <p:sldId id="1766" r:id="rId6"/>
    <p:sldId id="2348" r:id="rId7"/>
    <p:sldId id="2349" r:id="rId8"/>
    <p:sldId id="1887" r:id="rId9"/>
    <p:sldId id="2047" r:id="rId10"/>
    <p:sldId id="1394" r:id="rId11"/>
    <p:sldId id="2370" r:id="rId12"/>
    <p:sldId id="2371" r:id="rId13"/>
    <p:sldId id="2372" r:id="rId14"/>
    <p:sldId id="2248" r:id="rId15"/>
    <p:sldId id="2375" r:id="rId16"/>
    <p:sldId id="2355" r:id="rId17"/>
    <p:sldId id="2376" r:id="rId18"/>
    <p:sldId id="2377" r:id="rId19"/>
    <p:sldId id="2379" r:id="rId20"/>
    <p:sldId id="2380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374"/>
            <p14:sldId id="1766"/>
            <p14:sldId id="2348"/>
            <p14:sldId id="2349"/>
            <p14:sldId id="1887"/>
            <p14:sldId id="2047"/>
            <p14:sldId id="1394"/>
            <p14:sldId id="2370"/>
            <p14:sldId id="2371"/>
            <p14:sldId id="2372"/>
            <p14:sldId id="2248"/>
            <p14:sldId id="2375"/>
            <p14:sldId id="2355"/>
            <p14:sldId id="2376"/>
            <p14:sldId id="2377"/>
            <p14:sldId id="2379"/>
            <p14:sldId id="2380"/>
            <p14:sldId id="26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audio" Target="../media/audio3.wav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</a:t>
            </a:r>
            <a:r>
              <a:rPr lang="en-GB" sz="4000" b="1">
                <a:solidFill>
                  <a:srgbClr val="FFFF00"/>
                </a:solidFill>
                <a:cs typeface="Arial" panose="020B0604020202020204" pitchFamily="34" charset="0"/>
              </a:rPr>
              <a:t>: VOLPINA. </a:t>
            </a:r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</a:t>
            </a: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believe Lila knows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IELTS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we can get going on 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homework.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grandmas</a:t>
            </a: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ladyboys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superheroes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love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8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needs to know that she's a total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thief</a:t>
            </a: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tramp</a:t>
            </a:r>
          </a:p>
        </p:txBody>
      </p:sp>
    </p:spTree>
    <p:extLst>
      <p:ext uri="{BB962C8B-B14F-4D97-AF65-F5344CB8AC3E}">
        <p14:creationId xmlns:p14="http://schemas.microsoft.com/office/powerpoint/2010/main" val="25699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11864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jealous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imbecile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famished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vixen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6301" y="2439000"/>
            <a:ext cx="14256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3315" y="2401689"/>
            <a:ext cx="149872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1107" y="2401689"/>
            <a:ext cx="264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5645" y="2401689"/>
            <a:ext cx="1106646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9028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imbecile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vixen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jealous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famished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1107" y="2401689"/>
            <a:ext cx="264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0A34D2-1CBE-8C59-3682-C7CF283E4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5645" y="2401689"/>
            <a:ext cx="110664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04CF0-A156-FB6B-ECA5-33CA653FDC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6301" y="2439000"/>
            <a:ext cx="14256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7B15B-F2EF-EB32-1722-2930B22AD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3315" y="2401689"/>
            <a:ext cx="149872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2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09728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Plagg finds the book.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spies on Adrian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and Lila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Tikki gets the book out of the bin.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Volpina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in the book.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Volpina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the power of confusion.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17839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Plagg finds the book.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spies on Adrian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and Lila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Tikki gets the book out of the bin.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Volpina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in the book.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Volpina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the power of confusion.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0330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3469" y="920166"/>
            <a:ext cx="7680959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8363" y="2551508"/>
            <a:ext cx="7680959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5481" y="4254412"/>
            <a:ext cx="7680959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4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hevron 14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17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3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1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64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12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78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60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5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104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852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600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34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09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1844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0592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16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364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112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788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608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356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104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852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600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348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096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1844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0592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1809106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B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2491037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" name="C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3170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D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38509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1" name="E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45313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2" name="F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52117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83" name="G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58921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4" name="H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6572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85" name="I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72529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J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79333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87" name="K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86137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88" name="L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92941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9" name="M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9974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0" name="N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1809106" y="5691146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1" name="O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24901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92" name="P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3170598" y="5691146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19" name="Q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38509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120" name="R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45313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1" name="S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52117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2" name="T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5892198" y="5699967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23" name="U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65725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24" name="V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72529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25" name="W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79333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126" name="X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86137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" name="Y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92941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28" name="Z">
            <a:hlinkClick r:id="" action="ppaction://noaction">
              <a:snd r:embed="rId5" name="Button Clicks Sounds Download Free Button Clicks Sound Effec(1).wav"/>
            </a:hlinkClick>
          </p:cNvPr>
          <p:cNvSpPr/>
          <p:nvPr/>
        </p:nvSpPr>
        <p:spPr>
          <a:xfrm>
            <a:off x="99745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98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99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3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4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5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6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07" name="A"/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8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9" name="A"/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10" name="A"/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11" name="A"/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12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13" name="A"/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15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16" name="A"/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17" name="A"/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18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19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20" name="A"/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21" name="A"/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22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23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324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325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26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327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328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29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0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1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2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3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4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5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6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7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8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9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1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2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3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8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49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0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1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2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3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4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5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6" name="A"/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7" name="A"/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8" name="A"/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9" name="A"/>
          <p:cNvSpPr/>
          <p:nvPr/>
        </p:nvSpPr>
        <p:spPr>
          <a:xfrm>
            <a:off x="58104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0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1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2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3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4" name="A"/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5" name="A"/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6" name="A"/>
          <p:cNvSpPr/>
          <p:nvPr/>
        </p:nvSpPr>
        <p:spPr>
          <a:xfrm>
            <a:off x="40608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A"/>
          <p:cNvSpPr/>
          <p:nvPr/>
        </p:nvSpPr>
        <p:spPr>
          <a:xfrm>
            <a:off x="14364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8" name="A"/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69" name="A"/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0" name="A"/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1" name="A"/>
          <p:cNvSpPr/>
          <p:nvPr/>
        </p:nvSpPr>
        <p:spPr>
          <a:xfrm>
            <a:off x="84348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2" name="A"/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3" name="A"/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4" name="A"/>
          <p:cNvSpPr/>
          <p:nvPr/>
        </p:nvSpPr>
        <p:spPr>
          <a:xfrm>
            <a:off x="31788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5" name="A"/>
          <p:cNvSpPr/>
          <p:nvPr/>
        </p:nvSpPr>
        <p:spPr>
          <a:xfrm>
            <a:off x="2311200" y="2845517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83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7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8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9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90" name="A"/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1" name="A"/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2" name="A"/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3" name="A"/>
          <p:cNvSpPr/>
          <p:nvPr/>
        </p:nvSpPr>
        <p:spPr>
          <a:xfrm>
            <a:off x="11059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4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8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9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00" name="A"/>
          <p:cNvSpPr/>
          <p:nvPr/>
        </p:nvSpPr>
        <p:spPr>
          <a:xfrm>
            <a:off x="1436400" y="3733641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01" name="A"/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2" name="A"/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3" name="A"/>
          <p:cNvSpPr/>
          <p:nvPr/>
        </p:nvSpPr>
        <p:spPr>
          <a:xfrm>
            <a:off x="561600" y="3733641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4" name="A"/>
          <p:cNvSpPr/>
          <p:nvPr/>
        </p:nvSpPr>
        <p:spPr>
          <a:xfrm>
            <a:off x="75600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5" name="A"/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6" name="A"/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7" name="A"/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8" name="A"/>
          <p:cNvSpPr/>
          <p:nvPr/>
        </p:nvSpPr>
        <p:spPr>
          <a:xfrm>
            <a:off x="66852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9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0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1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2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3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4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5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6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7" name="A"/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18" name="A"/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19" name="A"/>
          <p:cNvSpPr/>
          <p:nvPr/>
        </p:nvSpPr>
        <p:spPr>
          <a:xfrm>
            <a:off x="93096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20" name="A"/>
          <p:cNvSpPr/>
          <p:nvPr/>
        </p:nvSpPr>
        <p:spPr>
          <a:xfrm>
            <a:off x="58104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21" name="A"/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2" name="A"/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3" name="A"/>
          <p:cNvSpPr/>
          <p:nvPr/>
        </p:nvSpPr>
        <p:spPr>
          <a:xfrm>
            <a:off x="84348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4" name="A"/>
          <p:cNvSpPr/>
          <p:nvPr/>
        </p:nvSpPr>
        <p:spPr>
          <a:xfrm>
            <a:off x="561600" y="2845517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5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6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7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8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9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0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1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2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3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4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5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6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7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38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39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0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1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2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3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4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5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6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7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8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195" name="Group 194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96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Chevron 196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05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game_show_low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2238" y="18014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audio>
              <p:cMediaNode vol="80000">
                <p:cTn id="4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8" grpId="0" animBg="1"/>
      <p:bldP spid="299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83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betray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背叛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bɪˈtreɪ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convince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说服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kənˈvɪns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descendant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后裔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dɪˈsɛndᵊnt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hypnotized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被催眠的	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hɪpnəˌtaɪzd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illusion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错觉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ɪˈluːʒᵊn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imbecile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愚蠢的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ɪmbɪsiːl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jealous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嫉妒的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ʤɛləs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overboard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落水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əʊvəbɔːd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unacceptable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不可接受的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ʌnəkˈsɛptəbᵊl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82673-07F6-42D5-B14B-D8C86C2E8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648078-6CF6-E0CC-4CA0-809CEA6FE74A}"/>
              </a:ext>
            </a:extLst>
          </p:cNvPr>
          <p:cNvSpPr/>
          <p:nvPr/>
        </p:nvSpPr>
        <p:spPr>
          <a:xfrm>
            <a:off x="561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CA406-05BD-B416-D74F-8BF5F2CE8990}"/>
              </a:ext>
            </a:extLst>
          </p:cNvPr>
          <p:cNvSpPr/>
          <p:nvPr/>
        </p:nvSpPr>
        <p:spPr>
          <a:xfrm>
            <a:off x="14364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859AE-286A-EECB-39FD-09E0ECA35A47}"/>
              </a:ext>
            </a:extLst>
          </p:cNvPr>
          <p:cNvSpPr/>
          <p:nvPr/>
        </p:nvSpPr>
        <p:spPr>
          <a:xfrm>
            <a:off x="23112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429C8C-5E3F-B4E1-35F4-08953D4A9D35}"/>
              </a:ext>
            </a:extLst>
          </p:cNvPr>
          <p:cNvSpPr/>
          <p:nvPr/>
        </p:nvSpPr>
        <p:spPr>
          <a:xfrm>
            <a:off x="3178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0C52C0-3103-5A4C-1AF5-D40604AD09AE}"/>
              </a:ext>
            </a:extLst>
          </p:cNvPr>
          <p:cNvSpPr/>
          <p:nvPr/>
        </p:nvSpPr>
        <p:spPr>
          <a:xfrm>
            <a:off x="4060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2EEDA-4ACA-6607-B97E-65EB2868D1C5}"/>
              </a:ext>
            </a:extLst>
          </p:cNvPr>
          <p:cNvSpPr/>
          <p:nvPr/>
        </p:nvSpPr>
        <p:spPr>
          <a:xfrm>
            <a:off x="4935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96B96-9224-976C-621A-03CA81788161}"/>
              </a:ext>
            </a:extLst>
          </p:cNvPr>
          <p:cNvSpPr/>
          <p:nvPr/>
        </p:nvSpPr>
        <p:spPr>
          <a:xfrm>
            <a:off x="58104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D998C3-86B6-0880-0351-09F9CE9FE6A5}"/>
              </a:ext>
            </a:extLst>
          </p:cNvPr>
          <p:cNvSpPr/>
          <p:nvPr/>
        </p:nvSpPr>
        <p:spPr>
          <a:xfrm>
            <a:off x="66852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93BD2D-755B-A801-9722-7B964EDF3E9A}"/>
              </a:ext>
            </a:extLst>
          </p:cNvPr>
          <p:cNvSpPr/>
          <p:nvPr/>
        </p:nvSpPr>
        <p:spPr>
          <a:xfrm>
            <a:off x="75600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3F68A6-10E5-AC38-6CBD-7C3705C7D9E0}"/>
              </a:ext>
            </a:extLst>
          </p:cNvPr>
          <p:cNvSpPr/>
          <p:nvPr/>
        </p:nvSpPr>
        <p:spPr>
          <a:xfrm>
            <a:off x="8434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CBB480-F4C2-0011-E481-3779C10F0608}"/>
              </a:ext>
            </a:extLst>
          </p:cNvPr>
          <p:cNvSpPr/>
          <p:nvPr/>
        </p:nvSpPr>
        <p:spPr>
          <a:xfrm>
            <a:off x="9309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D98017-07C3-57B4-3F2A-2BE41E5C40DF}"/>
              </a:ext>
            </a:extLst>
          </p:cNvPr>
          <p:cNvSpPr/>
          <p:nvPr/>
        </p:nvSpPr>
        <p:spPr>
          <a:xfrm>
            <a:off x="101844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0A6B2E-F9DF-B326-C700-0532F3D9AD79}"/>
              </a:ext>
            </a:extLst>
          </p:cNvPr>
          <p:cNvSpPr/>
          <p:nvPr/>
        </p:nvSpPr>
        <p:spPr>
          <a:xfrm>
            <a:off x="110592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3BD694-7F80-D66E-CF9E-91213763F79A}"/>
              </a:ext>
            </a:extLst>
          </p:cNvPr>
          <p:cNvSpPr/>
          <p:nvPr/>
        </p:nvSpPr>
        <p:spPr>
          <a:xfrm>
            <a:off x="5616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EF5EF2-D19F-0C71-7861-795FE83C356D}"/>
              </a:ext>
            </a:extLst>
          </p:cNvPr>
          <p:cNvSpPr/>
          <p:nvPr/>
        </p:nvSpPr>
        <p:spPr>
          <a:xfrm>
            <a:off x="14364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114042-CB21-9829-93F4-F377EA826859}"/>
              </a:ext>
            </a:extLst>
          </p:cNvPr>
          <p:cNvSpPr/>
          <p:nvPr/>
        </p:nvSpPr>
        <p:spPr>
          <a:xfrm>
            <a:off x="23112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E37340-77F4-6FED-0665-BDE7EA895A22}"/>
              </a:ext>
            </a:extLst>
          </p:cNvPr>
          <p:cNvSpPr/>
          <p:nvPr/>
        </p:nvSpPr>
        <p:spPr>
          <a:xfrm>
            <a:off x="31788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30EB4D-D7C5-FCF4-967C-4821B47C01DE}"/>
              </a:ext>
            </a:extLst>
          </p:cNvPr>
          <p:cNvSpPr/>
          <p:nvPr/>
        </p:nvSpPr>
        <p:spPr>
          <a:xfrm>
            <a:off x="40608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DD9A19-950B-7BAD-4E25-9EA4831A56FB}"/>
              </a:ext>
            </a:extLst>
          </p:cNvPr>
          <p:cNvSpPr/>
          <p:nvPr/>
        </p:nvSpPr>
        <p:spPr>
          <a:xfrm>
            <a:off x="49356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A9C643-0ACF-1B6A-A66B-78F84577E737}"/>
              </a:ext>
            </a:extLst>
          </p:cNvPr>
          <p:cNvSpPr/>
          <p:nvPr/>
        </p:nvSpPr>
        <p:spPr>
          <a:xfrm>
            <a:off x="58104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B9CE05-A6A0-0164-08FB-AE5B8B0D57C2}"/>
              </a:ext>
            </a:extLst>
          </p:cNvPr>
          <p:cNvSpPr/>
          <p:nvPr/>
        </p:nvSpPr>
        <p:spPr>
          <a:xfrm>
            <a:off x="66852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E4472E-DED0-7B9B-390D-EF5E45870A4A}"/>
              </a:ext>
            </a:extLst>
          </p:cNvPr>
          <p:cNvSpPr/>
          <p:nvPr/>
        </p:nvSpPr>
        <p:spPr>
          <a:xfrm>
            <a:off x="75600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0FF5AB-51A2-6594-7123-603EE8CB0EC5}"/>
              </a:ext>
            </a:extLst>
          </p:cNvPr>
          <p:cNvSpPr/>
          <p:nvPr/>
        </p:nvSpPr>
        <p:spPr>
          <a:xfrm>
            <a:off x="84348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5A662A-DD96-7E6D-6166-3DDF5743744E}"/>
              </a:ext>
            </a:extLst>
          </p:cNvPr>
          <p:cNvSpPr/>
          <p:nvPr/>
        </p:nvSpPr>
        <p:spPr>
          <a:xfrm>
            <a:off x="93096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61BB31-F848-1F22-5EE4-D08C59EEB7E0}"/>
              </a:ext>
            </a:extLst>
          </p:cNvPr>
          <p:cNvSpPr/>
          <p:nvPr/>
        </p:nvSpPr>
        <p:spPr>
          <a:xfrm>
            <a:off x="101844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1E0833-7B33-35C4-7F7E-A04DDECAAA4D}"/>
              </a:ext>
            </a:extLst>
          </p:cNvPr>
          <p:cNvSpPr/>
          <p:nvPr/>
        </p:nvSpPr>
        <p:spPr>
          <a:xfrm>
            <a:off x="110592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12BB64EC-A4B7-E8ED-4A8A-7BF5BEF7AC6E}"/>
              </a:ext>
            </a:extLst>
          </p:cNvPr>
          <p:cNvSpPr/>
          <p:nvPr/>
        </p:nvSpPr>
        <p:spPr>
          <a:xfrm>
            <a:off x="1809106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B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25BCACC4-057B-67CD-A172-31BC0E50A117}"/>
              </a:ext>
            </a:extLst>
          </p:cNvPr>
          <p:cNvSpPr/>
          <p:nvPr/>
        </p:nvSpPr>
        <p:spPr>
          <a:xfrm>
            <a:off x="2491037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" name="C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192ACC5E-AB00-1DC7-1508-2B1D79EE83A9}"/>
              </a:ext>
            </a:extLst>
          </p:cNvPr>
          <p:cNvSpPr/>
          <p:nvPr/>
        </p:nvSpPr>
        <p:spPr>
          <a:xfrm>
            <a:off x="3170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D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D34BD8F7-FF02-1E5D-72AB-49684EE7CF2B}"/>
              </a:ext>
            </a:extLst>
          </p:cNvPr>
          <p:cNvSpPr/>
          <p:nvPr/>
        </p:nvSpPr>
        <p:spPr>
          <a:xfrm>
            <a:off x="38509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1" name="E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2272D69B-F555-642D-8F4D-0E11B6233A13}"/>
              </a:ext>
            </a:extLst>
          </p:cNvPr>
          <p:cNvSpPr/>
          <p:nvPr/>
        </p:nvSpPr>
        <p:spPr>
          <a:xfrm>
            <a:off x="45313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2" name="F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13ABCBBD-EACF-22EA-BEF4-9FCE11434D74}"/>
              </a:ext>
            </a:extLst>
          </p:cNvPr>
          <p:cNvSpPr/>
          <p:nvPr/>
        </p:nvSpPr>
        <p:spPr>
          <a:xfrm>
            <a:off x="52117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83" name="G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C4F57F5B-675A-9237-DA6C-B6FC5D16DDFA}"/>
              </a:ext>
            </a:extLst>
          </p:cNvPr>
          <p:cNvSpPr/>
          <p:nvPr/>
        </p:nvSpPr>
        <p:spPr>
          <a:xfrm>
            <a:off x="58921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4" name="H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17F58C9A-7E16-2942-1035-3B025A7E3386}"/>
              </a:ext>
            </a:extLst>
          </p:cNvPr>
          <p:cNvSpPr/>
          <p:nvPr/>
        </p:nvSpPr>
        <p:spPr>
          <a:xfrm>
            <a:off x="6572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85" name="I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11D6CB07-7FE3-E6E7-B85D-5BAA33773C4F}"/>
              </a:ext>
            </a:extLst>
          </p:cNvPr>
          <p:cNvSpPr/>
          <p:nvPr/>
        </p:nvSpPr>
        <p:spPr>
          <a:xfrm>
            <a:off x="72529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J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B06E522-0181-DD10-0805-AED616A78A0A}"/>
              </a:ext>
            </a:extLst>
          </p:cNvPr>
          <p:cNvSpPr/>
          <p:nvPr/>
        </p:nvSpPr>
        <p:spPr>
          <a:xfrm>
            <a:off x="79333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87" name="K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FF47A4B4-3288-28C8-DAA8-3D2914E9BBA5}"/>
              </a:ext>
            </a:extLst>
          </p:cNvPr>
          <p:cNvSpPr/>
          <p:nvPr/>
        </p:nvSpPr>
        <p:spPr>
          <a:xfrm>
            <a:off x="86137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88" name="L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D1EE2D50-DBED-969C-B4FF-A8BF4B561B34}"/>
              </a:ext>
            </a:extLst>
          </p:cNvPr>
          <p:cNvSpPr/>
          <p:nvPr/>
        </p:nvSpPr>
        <p:spPr>
          <a:xfrm>
            <a:off x="92941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9" name="M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01A3B1C7-668E-CA54-CB8E-D43DD80D63BA}"/>
              </a:ext>
            </a:extLst>
          </p:cNvPr>
          <p:cNvSpPr/>
          <p:nvPr/>
        </p:nvSpPr>
        <p:spPr>
          <a:xfrm>
            <a:off x="9974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0" name="N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23DC2479-8B9A-ED3E-1115-A0B314C70B87}"/>
              </a:ext>
            </a:extLst>
          </p:cNvPr>
          <p:cNvSpPr/>
          <p:nvPr/>
        </p:nvSpPr>
        <p:spPr>
          <a:xfrm>
            <a:off x="1809106" y="5691146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1" name="O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0AFB2E97-98ED-A7E3-F2B7-F6ECDBDD844F}"/>
              </a:ext>
            </a:extLst>
          </p:cNvPr>
          <p:cNvSpPr/>
          <p:nvPr/>
        </p:nvSpPr>
        <p:spPr>
          <a:xfrm>
            <a:off x="24901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92" name="P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1A02E42B-3D65-A99D-C364-984F93AD4B7B}"/>
              </a:ext>
            </a:extLst>
          </p:cNvPr>
          <p:cNvSpPr/>
          <p:nvPr/>
        </p:nvSpPr>
        <p:spPr>
          <a:xfrm>
            <a:off x="3170598" y="5691146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19" name="Q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458D135-0830-9D83-B037-063DE71DB62D}"/>
              </a:ext>
            </a:extLst>
          </p:cNvPr>
          <p:cNvSpPr/>
          <p:nvPr/>
        </p:nvSpPr>
        <p:spPr>
          <a:xfrm>
            <a:off x="38509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120" name="R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C87D8E4-0F62-B7B4-5699-B7D104E967C6}"/>
              </a:ext>
            </a:extLst>
          </p:cNvPr>
          <p:cNvSpPr/>
          <p:nvPr/>
        </p:nvSpPr>
        <p:spPr>
          <a:xfrm>
            <a:off x="45313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1" name="S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6D71E171-5AA0-35BA-718F-EA14FCFFE13D}"/>
              </a:ext>
            </a:extLst>
          </p:cNvPr>
          <p:cNvSpPr/>
          <p:nvPr/>
        </p:nvSpPr>
        <p:spPr>
          <a:xfrm>
            <a:off x="52117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2" name="T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677DAAD7-D990-5B72-5654-63EA77BA0E1C}"/>
              </a:ext>
            </a:extLst>
          </p:cNvPr>
          <p:cNvSpPr/>
          <p:nvPr/>
        </p:nvSpPr>
        <p:spPr>
          <a:xfrm>
            <a:off x="5892198" y="5699967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23" name="U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9B70E317-3F6C-FB0C-D68B-03EA4321B60C}"/>
              </a:ext>
            </a:extLst>
          </p:cNvPr>
          <p:cNvSpPr/>
          <p:nvPr/>
        </p:nvSpPr>
        <p:spPr>
          <a:xfrm>
            <a:off x="65725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24" name="V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2F6447B6-E686-2AD8-C141-67048CF8FE90}"/>
              </a:ext>
            </a:extLst>
          </p:cNvPr>
          <p:cNvSpPr/>
          <p:nvPr/>
        </p:nvSpPr>
        <p:spPr>
          <a:xfrm>
            <a:off x="72529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25" name="W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440772FE-DEBE-0EF3-27BB-446C05F9B026}"/>
              </a:ext>
            </a:extLst>
          </p:cNvPr>
          <p:cNvSpPr/>
          <p:nvPr/>
        </p:nvSpPr>
        <p:spPr>
          <a:xfrm>
            <a:off x="79333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126" name="X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D152F4C-3177-155F-4659-A8928D530174}"/>
              </a:ext>
            </a:extLst>
          </p:cNvPr>
          <p:cNvSpPr/>
          <p:nvPr/>
        </p:nvSpPr>
        <p:spPr>
          <a:xfrm>
            <a:off x="86137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" name="Y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EA216D9-2A2C-722F-76E4-D93288D60BC0}"/>
              </a:ext>
            </a:extLst>
          </p:cNvPr>
          <p:cNvSpPr/>
          <p:nvPr/>
        </p:nvSpPr>
        <p:spPr>
          <a:xfrm>
            <a:off x="92941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28" name="Z">
            <a:hlinkClick r:id="" action="ppaction://noaction">
              <a:snd r:embed="rId4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6C2EBFB-8790-79F9-D720-C001A11BF085}"/>
              </a:ext>
            </a:extLst>
          </p:cNvPr>
          <p:cNvSpPr/>
          <p:nvPr/>
        </p:nvSpPr>
        <p:spPr>
          <a:xfrm>
            <a:off x="99745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98" name="A">
            <a:extLst>
              <a:ext uri="{FF2B5EF4-FFF2-40B4-BE49-F238E27FC236}">
                <a16:creationId xmlns:a16="http://schemas.microsoft.com/office/drawing/2014/main" id="{C9F935F2-5F05-1103-F368-BF86F0535CEE}"/>
              </a:ext>
            </a:extLst>
          </p:cNvPr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99" name="A">
            <a:extLst>
              <a:ext uri="{FF2B5EF4-FFF2-40B4-BE49-F238E27FC236}">
                <a16:creationId xmlns:a16="http://schemas.microsoft.com/office/drawing/2014/main" id="{59BF8489-57E6-AC11-42F3-DB4ED9B99EB5}"/>
              </a:ext>
            </a:extLst>
          </p:cNvPr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3" name="A">
            <a:extLst>
              <a:ext uri="{FF2B5EF4-FFF2-40B4-BE49-F238E27FC236}">
                <a16:creationId xmlns:a16="http://schemas.microsoft.com/office/drawing/2014/main" id="{3833CAA9-F631-9F60-3894-E5AA43B33CFD}"/>
              </a:ext>
            </a:extLst>
          </p:cNvPr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4" name="A">
            <a:extLst>
              <a:ext uri="{FF2B5EF4-FFF2-40B4-BE49-F238E27FC236}">
                <a16:creationId xmlns:a16="http://schemas.microsoft.com/office/drawing/2014/main" id="{C7B92B55-6CD3-02E2-08BD-E17A413A5003}"/>
              </a:ext>
            </a:extLst>
          </p:cNvPr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5" name="A">
            <a:extLst>
              <a:ext uri="{FF2B5EF4-FFF2-40B4-BE49-F238E27FC236}">
                <a16:creationId xmlns:a16="http://schemas.microsoft.com/office/drawing/2014/main" id="{C56E15F1-A9EB-4E77-9383-EA6447F801DB}"/>
              </a:ext>
            </a:extLst>
          </p:cNvPr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6" name="A">
            <a:extLst>
              <a:ext uri="{FF2B5EF4-FFF2-40B4-BE49-F238E27FC236}">
                <a16:creationId xmlns:a16="http://schemas.microsoft.com/office/drawing/2014/main" id="{0BA5AD8A-CA7C-BCC0-021A-EB7905E13C75}"/>
              </a:ext>
            </a:extLst>
          </p:cNvPr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07" name="A">
            <a:extLst>
              <a:ext uri="{FF2B5EF4-FFF2-40B4-BE49-F238E27FC236}">
                <a16:creationId xmlns:a16="http://schemas.microsoft.com/office/drawing/2014/main" id="{6565AA01-6118-A429-C60A-D3D93F1B0BAF}"/>
              </a:ext>
            </a:extLst>
          </p:cNvPr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8" name="A">
            <a:extLst>
              <a:ext uri="{FF2B5EF4-FFF2-40B4-BE49-F238E27FC236}">
                <a16:creationId xmlns:a16="http://schemas.microsoft.com/office/drawing/2014/main" id="{89A1F7E8-F279-E09F-94F3-7F58FE5DDC20}"/>
              </a:ext>
            </a:extLst>
          </p:cNvPr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9" name="A">
            <a:extLst>
              <a:ext uri="{FF2B5EF4-FFF2-40B4-BE49-F238E27FC236}">
                <a16:creationId xmlns:a16="http://schemas.microsoft.com/office/drawing/2014/main" id="{3CA8A239-754B-99B8-D463-714779FBCA99}"/>
              </a:ext>
            </a:extLst>
          </p:cNvPr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10" name="A">
            <a:extLst>
              <a:ext uri="{FF2B5EF4-FFF2-40B4-BE49-F238E27FC236}">
                <a16:creationId xmlns:a16="http://schemas.microsoft.com/office/drawing/2014/main" id="{06EDFE05-816D-369E-F242-DEEA852DBF71}"/>
              </a:ext>
            </a:extLst>
          </p:cNvPr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11" name="A">
            <a:extLst>
              <a:ext uri="{FF2B5EF4-FFF2-40B4-BE49-F238E27FC236}">
                <a16:creationId xmlns:a16="http://schemas.microsoft.com/office/drawing/2014/main" id="{EC823120-DDBF-59F4-3C32-ACCECCEDEAC9}"/>
              </a:ext>
            </a:extLst>
          </p:cNvPr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12" name="A">
            <a:extLst>
              <a:ext uri="{FF2B5EF4-FFF2-40B4-BE49-F238E27FC236}">
                <a16:creationId xmlns:a16="http://schemas.microsoft.com/office/drawing/2014/main" id="{79B1A4D3-8FAC-5F13-FE05-5F147F9D96A1}"/>
              </a:ext>
            </a:extLst>
          </p:cNvPr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13" name="A">
            <a:extLst>
              <a:ext uri="{FF2B5EF4-FFF2-40B4-BE49-F238E27FC236}">
                <a16:creationId xmlns:a16="http://schemas.microsoft.com/office/drawing/2014/main" id="{86EC45B2-FE32-2E9B-EFAB-8395352BF3CD}"/>
              </a:ext>
            </a:extLst>
          </p:cNvPr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15" name="A">
            <a:extLst>
              <a:ext uri="{FF2B5EF4-FFF2-40B4-BE49-F238E27FC236}">
                <a16:creationId xmlns:a16="http://schemas.microsoft.com/office/drawing/2014/main" id="{FEE35510-7900-E0AD-B378-4E38981FC502}"/>
              </a:ext>
            </a:extLst>
          </p:cNvPr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16" name="A">
            <a:extLst>
              <a:ext uri="{FF2B5EF4-FFF2-40B4-BE49-F238E27FC236}">
                <a16:creationId xmlns:a16="http://schemas.microsoft.com/office/drawing/2014/main" id="{74663FBA-F8B7-DADA-9370-1EDFA0194B13}"/>
              </a:ext>
            </a:extLst>
          </p:cNvPr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17" name="A">
            <a:extLst>
              <a:ext uri="{FF2B5EF4-FFF2-40B4-BE49-F238E27FC236}">
                <a16:creationId xmlns:a16="http://schemas.microsoft.com/office/drawing/2014/main" id="{CC30BD4E-2260-D9A1-355A-DE35F8515978}"/>
              </a:ext>
            </a:extLst>
          </p:cNvPr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18" name="A">
            <a:extLst>
              <a:ext uri="{FF2B5EF4-FFF2-40B4-BE49-F238E27FC236}">
                <a16:creationId xmlns:a16="http://schemas.microsoft.com/office/drawing/2014/main" id="{4564E7EA-A78A-D8BB-2489-2E851E38BCF7}"/>
              </a:ext>
            </a:extLst>
          </p:cNvPr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19" name="A">
            <a:extLst>
              <a:ext uri="{FF2B5EF4-FFF2-40B4-BE49-F238E27FC236}">
                <a16:creationId xmlns:a16="http://schemas.microsoft.com/office/drawing/2014/main" id="{259BE015-FB75-DD98-3927-118940182616}"/>
              </a:ext>
            </a:extLst>
          </p:cNvPr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20" name="A">
            <a:extLst>
              <a:ext uri="{FF2B5EF4-FFF2-40B4-BE49-F238E27FC236}">
                <a16:creationId xmlns:a16="http://schemas.microsoft.com/office/drawing/2014/main" id="{B098BE50-67C1-4A7A-B4FE-A7CC2DCE47AE}"/>
              </a:ext>
            </a:extLst>
          </p:cNvPr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21" name="A">
            <a:extLst>
              <a:ext uri="{FF2B5EF4-FFF2-40B4-BE49-F238E27FC236}">
                <a16:creationId xmlns:a16="http://schemas.microsoft.com/office/drawing/2014/main" id="{90EF8381-55FF-8862-0CBE-57D3646A0D5F}"/>
              </a:ext>
            </a:extLst>
          </p:cNvPr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22" name="A">
            <a:extLst>
              <a:ext uri="{FF2B5EF4-FFF2-40B4-BE49-F238E27FC236}">
                <a16:creationId xmlns:a16="http://schemas.microsoft.com/office/drawing/2014/main" id="{C9CE75D4-9A91-E835-ADB6-332728057838}"/>
              </a:ext>
            </a:extLst>
          </p:cNvPr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23" name="A">
            <a:extLst>
              <a:ext uri="{FF2B5EF4-FFF2-40B4-BE49-F238E27FC236}">
                <a16:creationId xmlns:a16="http://schemas.microsoft.com/office/drawing/2014/main" id="{48330AB7-EEDC-1002-4980-0A80C46D56C7}"/>
              </a:ext>
            </a:extLst>
          </p:cNvPr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324" name="A">
            <a:extLst>
              <a:ext uri="{FF2B5EF4-FFF2-40B4-BE49-F238E27FC236}">
                <a16:creationId xmlns:a16="http://schemas.microsoft.com/office/drawing/2014/main" id="{A6C81B75-4E91-E5F7-5193-AC2C38C7802C}"/>
              </a:ext>
            </a:extLst>
          </p:cNvPr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325" name="A">
            <a:extLst>
              <a:ext uri="{FF2B5EF4-FFF2-40B4-BE49-F238E27FC236}">
                <a16:creationId xmlns:a16="http://schemas.microsoft.com/office/drawing/2014/main" id="{EB5A61C0-8665-A83E-D407-F2130B88D038}"/>
              </a:ext>
            </a:extLst>
          </p:cNvPr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26" name="A">
            <a:extLst>
              <a:ext uri="{FF2B5EF4-FFF2-40B4-BE49-F238E27FC236}">
                <a16:creationId xmlns:a16="http://schemas.microsoft.com/office/drawing/2014/main" id="{113814C8-E574-613B-A5F2-DB9606E89124}"/>
              </a:ext>
            </a:extLst>
          </p:cNvPr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327" name="A">
            <a:extLst>
              <a:ext uri="{FF2B5EF4-FFF2-40B4-BE49-F238E27FC236}">
                <a16:creationId xmlns:a16="http://schemas.microsoft.com/office/drawing/2014/main" id="{BBCEE15E-1CC9-31D6-EF9E-E0CC90549B7C}"/>
              </a:ext>
            </a:extLst>
          </p:cNvPr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328" name="A">
            <a:extLst>
              <a:ext uri="{FF2B5EF4-FFF2-40B4-BE49-F238E27FC236}">
                <a16:creationId xmlns:a16="http://schemas.microsoft.com/office/drawing/2014/main" id="{00321D16-6B09-5B18-E230-5181C0E8CFD6}"/>
              </a:ext>
            </a:extLst>
          </p:cNvPr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29" name="A">
            <a:extLst>
              <a:ext uri="{FF2B5EF4-FFF2-40B4-BE49-F238E27FC236}">
                <a16:creationId xmlns:a16="http://schemas.microsoft.com/office/drawing/2014/main" id="{EE256633-36A5-DE6E-1F7E-11FDB3F19F0E}"/>
              </a:ext>
            </a:extLst>
          </p:cNvPr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0" name="A">
            <a:extLst>
              <a:ext uri="{FF2B5EF4-FFF2-40B4-BE49-F238E27FC236}">
                <a16:creationId xmlns:a16="http://schemas.microsoft.com/office/drawing/2014/main" id="{64F96007-3D5D-414B-05B0-5EFD96E75F73}"/>
              </a:ext>
            </a:extLst>
          </p:cNvPr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1" name="A">
            <a:extLst>
              <a:ext uri="{FF2B5EF4-FFF2-40B4-BE49-F238E27FC236}">
                <a16:creationId xmlns:a16="http://schemas.microsoft.com/office/drawing/2014/main" id="{12D50623-E4B7-D059-72B5-14CEBBF01937}"/>
              </a:ext>
            </a:extLst>
          </p:cNvPr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2" name="A">
            <a:extLst>
              <a:ext uri="{FF2B5EF4-FFF2-40B4-BE49-F238E27FC236}">
                <a16:creationId xmlns:a16="http://schemas.microsoft.com/office/drawing/2014/main" id="{92AAAB59-CAE1-A009-F858-9730CDBFF5FE}"/>
              </a:ext>
            </a:extLst>
          </p:cNvPr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3" name="A">
            <a:extLst>
              <a:ext uri="{FF2B5EF4-FFF2-40B4-BE49-F238E27FC236}">
                <a16:creationId xmlns:a16="http://schemas.microsoft.com/office/drawing/2014/main" id="{819A3D50-0DC5-6B07-3321-51455F6091E5}"/>
              </a:ext>
            </a:extLst>
          </p:cNvPr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4" name="A">
            <a:extLst>
              <a:ext uri="{FF2B5EF4-FFF2-40B4-BE49-F238E27FC236}">
                <a16:creationId xmlns:a16="http://schemas.microsoft.com/office/drawing/2014/main" id="{832C97CE-9F7F-39F3-E388-23D400147DC1}"/>
              </a:ext>
            </a:extLst>
          </p:cNvPr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5" name="A">
            <a:extLst>
              <a:ext uri="{FF2B5EF4-FFF2-40B4-BE49-F238E27FC236}">
                <a16:creationId xmlns:a16="http://schemas.microsoft.com/office/drawing/2014/main" id="{D32A0C34-A445-474B-339E-1BB33AA468A3}"/>
              </a:ext>
            </a:extLst>
          </p:cNvPr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6" name="A">
            <a:extLst>
              <a:ext uri="{FF2B5EF4-FFF2-40B4-BE49-F238E27FC236}">
                <a16:creationId xmlns:a16="http://schemas.microsoft.com/office/drawing/2014/main" id="{06394395-E12E-61A2-57DB-2643CFF4E884}"/>
              </a:ext>
            </a:extLst>
          </p:cNvPr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7" name="A">
            <a:extLst>
              <a:ext uri="{FF2B5EF4-FFF2-40B4-BE49-F238E27FC236}">
                <a16:creationId xmlns:a16="http://schemas.microsoft.com/office/drawing/2014/main" id="{F765806A-EA34-AC09-C151-35DC811DCDF7}"/>
              </a:ext>
            </a:extLst>
          </p:cNvPr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8" name="A">
            <a:extLst>
              <a:ext uri="{FF2B5EF4-FFF2-40B4-BE49-F238E27FC236}">
                <a16:creationId xmlns:a16="http://schemas.microsoft.com/office/drawing/2014/main" id="{DFD2DCC9-841B-39EE-CA6C-F6E8F39A17E7}"/>
              </a:ext>
            </a:extLst>
          </p:cNvPr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9" name="A">
            <a:extLst>
              <a:ext uri="{FF2B5EF4-FFF2-40B4-BE49-F238E27FC236}">
                <a16:creationId xmlns:a16="http://schemas.microsoft.com/office/drawing/2014/main" id="{44090E10-5ED4-52D4-E67E-DEB72AF172F6}"/>
              </a:ext>
            </a:extLst>
          </p:cNvPr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A">
            <a:extLst>
              <a:ext uri="{FF2B5EF4-FFF2-40B4-BE49-F238E27FC236}">
                <a16:creationId xmlns:a16="http://schemas.microsoft.com/office/drawing/2014/main" id="{C9E01975-BDD9-4889-C744-C8CCA12CE913}"/>
              </a:ext>
            </a:extLst>
          </p:cNvPr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1" name="A">
            <a:extLst>
              <a:ext uri="{FF2B5EF4-FFF2-40B4-BE49-F238E27FC236}">
                <a16:creationId xmlns:a16="http://schemas.microsoft.com/office/drawing/2014/main" id="{55BC6DD3-6F29-B618-4498-92FC4BC99DC3}"/>
              </a:ext>
            </a:extLst>
          </p:cNvPr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2" name="A">
            <a:extLst>
              <a:ext uri="{FF2B5EF4-FFF2-40B4-BE49-F238E27FC236}">
                <a16:creationId xmlns:a16="http://schemas.microsoft.com/office/drawing/2014/main" id="{FC01EBF2-0486-92B7-0FF9-1D720D4F9135}"/>
              </a:ext>
            </a:extLst>
          </p:cNvPr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3" name="A">
            <a:extLst>
              <a:ext uri="{FF2B5EF4-FFF2-40B4-BE49-F238E27FC236}">
                <a16:creationId xmlns:a16="http://schemas.microsoft.com/office/drawing/2014/main" id="{080CFDC0-F031-E8D3-846A-4FFC68BE65DF}"/>
              </a:ext>
            </a:extLst>
          </p:cNvPr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8" name="A">
            <a:extLst>
              <a:ext uri="{FF2B5EF4-FFF2-40B4-BE49-F238E27FC236}">
                <a16:creationId xmlns:a16="http://schemas.microsoft.com/office/drawing/2014/main" id="{B879C332-69D2-3431-822A-57019E4FFD07}"/>
              </a:ext>
            </a:extLst>
          </p:cNvPr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49" name="A">
            <a:extLst>
              <a:ext uri="{FF2B5EF4-FFF2-40B4-BE49-F238E27FC236}">
                <a16:creationId xmlns:a16="http://schemas.microsoft.com/office/drawing/2014/main" id="{B7B668CE-C9F8-D9B9-D48F-6EBD6FAB164B}"/>
              </a:ext>
            </a:extLst>
          </p:cNvPr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0" name="A">
            <a:extLst>
              <a:ext uri="{FF2B5EF4-FFF2-40B4-BE49-F238E27FC236}">
                <a16:creationId xmlns:a16="http://schemas.microsoft.com/office/drawing/2014/main" id="{AD6436E0-9CE8-A6DF-C78F-D484059877B7}"/>
              </a:ext>
            </a:extLst>
          </p:cNvPr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1" name="A">
            <a:extLst>
              <a:ext uri="{FF2B5EF4-FFF2-40B4-BE49-F238E27FC236}">
                <a16:creationId xmlns:a16="http://schemas.microsoft.com/office/drawing/2014/main" id="{11141322-7D27-8B3D-F53E-605144745359}"/>
              </a:ext>
            </a:extLst>
          </p:cNvPr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2" name="A">
            <a:extLst>
              <a:ext uri="{FF2B5EF4-FFF2-40B4-BE49-F238E27FC236}">
                <a16:creationId xmlns:a16="http://schemas.microsoft.com/office/drawing/2014/main" id="{4C4E9C96-8C19-169C-7D3E-D6F92D3E6431}"/>
              </a:ext>
            </a:extLst>
          </p:cNvPr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3" name="A">
            <a:extLst>
              <a:ext uri="{FF2B5EF4-FFF2-40B4-BE49-F238E27FC236}">
                <a16:creationId xmlns:a16="http://schemas.microsoft.com/office/drawing/2014/main" id="{DAFB1DF0-6FF3-46BD-9842-B286F01DEFBB}"/>
              </a:ext>
            </a:extLst>
          </p:cNvPr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4" name="A">
            <a:extLst>
              <a:ext uri="{FF2B5EF4-FFF2-40B4-BE49-F238E27FC236}">
                <a16:creationId xmlns:a16="http://schemas.microsoft.com/office/drawing/2014/main" id="{66C8B8F0-4F4E-0761-4658-C5FACB54FC96}"/>
              </a:ext>
            </a:extLst>
          </p:cNvPr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5" name="A">
            <a:extLst>
              <a:ext uri="{FF2B5EF4-FFF2-40B4-BE49-F238E27FC236}">
                <a16:creationId xmlns:a16="http://schemas.microsoft.com/office/drawing/2014/main" id="{C23131D8-54E9-317C-4A8C-B4FBBD6283AA}"/>
              </a:ext>
            </a:extLst>
          </p:cNvPr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6" name="A">
            <a:extLst>
              <a:ext uri="{FF2B5EF4-FFF2-40B4-BE49-F238E27FC236}">
                <a16:creationId xmlns:a16="http://schemas.microsoft.com/office/drawing/2014/main" id="{32D16E0D-21EC-C368-B110-EB4AD11CB5AF}"/>
              </a:ext>
            </a:extLst>
          </p:cNvPr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7" name="A">
            <a:extLst>
              <a:ext uri="{FF2B5EF4-FFF2-40B4-BE49-F238E27FC236}">
                <a16:creationId xmlns:a16="http://schemas.microsoft.com/office/drawing/2014/main" id="{2584981E-E258-D1F4-D886-4D6D8E8BFDC2}"/>
              </a:ext>
            </a:extLst>
          </p:cNvPr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8" name="A">
            <a:extLst>
              <a:ext uri="{FF2B5EF4-FFF2-40B4-BE49-F238E27FC236}">
                <a16:creationId xmlns:a16="http://schemas.microsoft.com/office/drawing/2014/main" id="{5D7C2D57-F0D7-71D7-4023-AAE3B1BA13EA}"/>
              </a:ext>
            </a:extLst>
          </p:cNvPr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9" name="A">
            <a:extLst>
              <a:ext uri="{FF2B5EF4-FFF2-40B4-BE49-F238E27FC236}">
                <a16:creationId xmlns:a16="http://schemas.microsoft.com/office/drawing/2014/main" id="{379ED26F-2E4A-BBFD-C733-1CCC7302E791}"/>
              </a:ext>
            </a:extLst>
          </p:cNvPr>
          <p:cNvSpPr/>
          <p:nvPr/>
        </p:nvSpPr>
        <p:spPr>
          <a:xfrm>
            <a:off x="58104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0" name="A">
            <a:extLst>
              <a:ext uri="{FF2B5EF4-FFF2-40B4-BE49-F238E27FC236}">
                <a16:creationId xmlns:a16="http://schemas.microsoft.com/office/drawing/2014/main" id="{69BF4387-4D30-72FE-80AB-BC40EB924330}"/>
              </a:ext>
            </a:extLst>
          </p:cNvPr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1" name="A">
            <a:extLst>
              <a:ext uri="{FF2B5EF4-FFF2-40B4-BE49-F238E27FC236}">
                <a16:creationId xmlns:a16="http://schemas.microsoft.com/office/drawing/2014/main" id="{F30A0FDA-0C11-62E9-EC61-1A1D9B2C8B3F}"/>
              </a:ext>
            </a:extLst>
          </p:cNvPr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2" name="A">
            <a:extLst>
              <a:ext uri="{FF2B5EF4-FFF2-40B4-BE49-F238E27FC236}">
                <a16:creationId xmlns:a16="http://schemas.microsoft.com/office/drawing/2014/main" id="{7E5D3578-95D5-EA38-9F69-C440601CAD02}"/>
              </a:ext>
            </a:extLst>
          </p:cNvPr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3" name="A">
            <a:extLst>
              <a:ext uri="{FF2B5EF4-FFF2-40B4-BE49-F238E27FC236}">
                <a16:creationId xmlns:a16="http://schemas.microsoft.com/office/drawing/2014/main" id="{6B309668-863D-053A-7433-28FCC4FBC9B3}"/>
              </a:ext>
            </a:extLst>
          </p:cNvPr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4" name="A">
            <a:extLst>
              <a:ext uri="{FF2B5EF4-FFF2-40B4-BE49-F238E27FC236}">
                <a16:creationId xmlns:a16="http://schemas.microsoft.com/office/drawing/2014/main" id="{3302A551-382A-01BB-A862-DFB3031AA471}"/>
              </a:ext>
            </a:extLst>
          </p:cNvPr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5" name="A">
            <a:extLst>
              <a:ext uri="{FF2B5EF4-FFF2-40B4-BE49-F238E27FC236}">
                <a16:creationId xmlns:a16="http://schemas.microsoft.com/office/drawing/2014/main" id="{67BA9BB3-C8CB-4D63-BC0A-B9F986D82E8D}"/>
              </a:ext>
            </a:extLst>
          </p:cNvPr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6" name="A">
            <a:extLst>
              <a:ext uri="{FF2B5EF4-FFF2-40B4-BE49-F238E27FC236}">
                <a16:creationId xmlns:a16="http://schemas.microsoft.com/office/drawing/2014/main" id="{55C51953-8004-339C-4831-DA722CB566B6}"/>
              </a:ext>
            </a:extLst>
          </p:cNvPr>
          <p:cNvSpPr/>
          <p:nvPr/>
        </p:nvSpPr>
        <p:spPr>
          <a:xfrm>
            <a:off x="40608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A">
            <a:extLst>
              <a:ext uri="{FF2B5EF4-FFF2-40B4-BE49-F238E27FC236}">
                <a16:creationId xmlns:a16="http://schemas.microsoft.com/office/drawing/2014/main" id="{4328546B-E4D5-CE75-9D86-7E0ED070B806}"/>
              </a:ext>
            </a:extLst>
          </p:cNvPr>
          <p:cNvSpPr/>
          <p:nvPr/>
        </p:nvSpPr>
        <p:spPr>
          <a:xfrm>
            <a:off x="14364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8" name="A">
            <a:extLst>
              <a:ext uri="{FF2B5EF4-FFF2-40B4-BE49-F238E27FC236}">
                <a16:creationId xmlns:a16="http://schemas.microsoft.com/office/drawing/2014/main" id="{4881ACEF-BE8F-92EB-EE93-EED1B3320018}"/>
              </a:ext>
            </a:extLst>
          </p:cNvPr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69" name="A">
            <a:extLst>
              <a:ext uri="{FF2B5EF4-FFF2-40B4-BE49-F238E27FC236}">
                <a16:creationId xmlns:a16="http://schemas.microsoft.com/office/drawing/2014/main" id="{F7EF350B-F9DD-4784-902B-6FD42DFB20E5}"/>
              </a:ext>
            </a:extLst>
          </p:cNvPr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0" name="A">
            <a:extLst>
              <a:ext uri="{FF2B5EF4-FFF2-40B4-BE49-F238E27FC236}">
                <a16:creationId xmlns:a16="http://schemas.microsoft.com/office/drawing/2014/main" id="{D1D16486-208B-B167-E070-56E61113F314}"/>
              </a:ext>
            </a:extLst>
          </p:cNvPr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1" name="A">
            <a:extLst>
              <a:ext uri="{FF2B5EF4-FFF2-40B4-BE49-F238E27FC236}">
                <a16:creationId xmlns:a16="http://schemas.microsoft.com/office/drawing/2014/main" id="{53825FD2-EEFB-53DA-84D9-545A82F29FE1}"/>
              </a:ext>
            </a:extLst>
          </p:cNvPr>
          <p:cNvSpPr/>
          <p:nvPr/>
        </p:nvSpPr>
        <p:spPr>
          <a:xfrm>
            <a:off x="84348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2" name="A">
            <a:extLst>
              <a:ext uri="{FF2B5EF4-FFF2-40B4-BE49-F238E27FC236}">
                <a16:creationId xmlns:a16="http://schemas.microsoft.com/office/drawing/2014/main" id="{9D89B9CA-9DED-9E21-6E6E-21CAAB93D1BB}"/>
              </a:ext>
            </a:extLst>
          </p:cNvPr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3" name="A">
            <a:extLst>
              <a:ext uri="{FF2B5EF4-FFF2-40B4-BE49-F238E27FC236}">
                <a16:creationId xmlns:a16="http://schemas.microsoft.com/office/drawing/2014/main" id="{6A9E4127-EB9E-ACC0-F3A0-E8412D4770B1}"/>
              </a:ext>
            </a:extLst>
          </p:cNvPr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4" name="A">
            <a:extLst>
              <a:ext uri="{FF2B5EF4-FFF2-40B4-BE49-F238E27FC236}">
                <a16:creationId xmlns:a16="http://schemas.microsoft.com/office/drawing/2014/main" id="{8D2C64AE-A924-6E39-B155-92C4EFA2F5C5}"/>
              </a:ext>
            </a:extLst>
          </p:cNvPr>
          <p:cNvSpPr/>
          <p:nvPr/>
        </p:nvSpPr>
        <p:spPr>
          <a:xfrm>
            <a:off x="31788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5" name="A">
            <a:extLst>
              <a:ext uri="{FF2B5EF4-FFF2-40B4-BE49-F238E27FC236}">
                <a16:creationId xmlns:a16="http://schemas.microsoft.com/office/drawing/2014/main" id="{67DAE7D9-0CEC-F7F3-771E-BAF0BAA48937}"/>
              </a:ext>
            </a:extLst>
          </p:cNvPr>
          <p:cNvSpPr/>
          <p:nvPr/>
        </p:nvSpPr>
        <p:spPr>
          <a:xfrm>
            <a:off x="2311200" y="2845517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83" name="A">
            <a:extLst>
              <a:ext uri="{FF2B5EF4-FFF2-40B4-BE49-F238E27FC236}">
                <a16:creationId xmlns:a16="http://schemas.microsoft.com/office/drawing/2014/main" id="{1D210B23-9138-B774-A42B-B1B072932B22}"/>
              </a:ext>
            </a:extLst>
          </p:cNvPr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7" name="A">
            <a:extLst>
              <a:ext uri="{FF2B5EF4-FFF2-40B4-BE49-F238E27FC236}">
                <a16:creationId xmlns:a16="http://schemas.microsoft.com/office/drawing/2014/main" id="{46BAF8A0-E8F7-BE9F-227C-BA1872DB9AC7}"/>
              </a:ext>
            </a:extLst>
          </p:cNvPr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8" name="A">
            <a:extLst>
              <a:ext uri="{FF2B5EF4-FFF2-40B4-BE49-F238E27FC236}">
                <a16:creationId xmlns:a16="http://schemas.microsoft.com/office/drawing/2014/main" id="{CDD98B50-1F46-9E4E-B8B4-6B85C8C1CD1A}"/>
              </a:ext>
            </a:extLst>
          </p:cNvPr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9" name="A">
            <a:extLst>
              <a:ext uri="{FF2B5EF4-FFF2-40B4-BE49-F238E27FC236}">
                <a16:creationId xmlns:a16="http://schemas.microsoft.com/office/drawing/2014/main" id="{47B329E2-6288-9366-3382-9AB2F08BC080}"/>
              </a:ext>
            </a:extLst>
          </p:cNvPr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90" name="A">
            <a:extLst>
              <a:ext uri="{FF2B5EF4-FFF2-40B4-BE49-F238E27FC236}">
                <a16:creationId xmlns:a16="http://schemas.microsoft.com/office/drawing/2014/main" id="{394E9528-D605-146F-2EE4-BE2F30E0CBB2}"/>
              </a:ext>
            </a:extLst>
          </p:cNvPr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1" name="A">
            <a:extLst>
              <a:ext uri="{FF2B5EF4-FFF2-40B4-BE49-F238E27FC236}">
                <a16:creationId xmlns:a16="http://schemas.microsoft.com/office/drawing/2014/main" id="{E521FAAD-FC05-57C9-628C-05ED0476AA6A}"/>
              </a:ext>
            </a:extLst>
          </p:cNvPr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2" name="A">
            <a:extLst>
              <a:ext uri="{FF2B5EF4-FFF2-40B4-BE49-F238E27FC236}">
                <a16:creationId xmlns:a16="http://schemas.microsoft.com/office/drawing/2014/main" id="{B1A58F30-9C61-09AD-1ABF-18BB4BCFEDF9}"/>
              </a:ext>
            </a:extLst>
          </p:cNvPr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3" name="A">
            <a:extLst>
              <a:ext uri="{FF2B5EF4-FFF2-40B4-BE49-F238E27FC236}">
                <a16:creationId xmlns:a16="http://schemas.microsoft.com/office/drawing/2014/main" id="{2A84F4F7-C3AE-B909-566A-F0DAEC5F09DD}"/>
              </a:ext>
            </a:extLst>
          </p:cNvPr>
          <p:cNvSpPr/>
          <p:nvPr/>
        </p:nvSpPr>
        <p:spPr>
          <a:xfrm>
            <a:off x="11059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4" name="A">
            <a:extLst>
              <a:ext uri="{FF2B5EF4-FFF2-40B4-BE49-F238E27FC236}">
                <a16:creationId xmlns:a16="http://schemas.microsoft.com/office/drawing/2014/main" id="{BE0DB81B-8E44-DF1F-CF1A-14A90FCB34EF}"/>
              </a:ext>
            </a:extLst>
          </p:cNvPr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8" name="A">
            <a:extLst>
              <a:ext uri="{FF2B5EF4-FFF2-40B4-BE49-F238E27FC236}">
                <a16:creationId xmlns:a16="http://schemas.microsoft.com/office/drawing/2014/main" id="{238B4E03-3D2F-13B9-4256-C805C4131ACD}"/>
              </a:ext>
            </a:extLst>
          </p:cNvPr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9" name="A">
            <a:extLst>
              <a:ext uri="{FF2B5EF4-FFF2-40B4-BE49-F238E27FC236}">
                <a16:creationId xmlns:a16="http://schemas.microsoft.com/office/drawing/2014/main" id="{0ABF0A0C-6400-6323-A48A-7709035A69B2}"/>
              </a:ext>
            </a:extLst>
          </p:cNvPr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00" name="A">
            <a:extLst>
              <a:ext uri="{FF2B5EF4-FFF2-40B4-BE49-F238E27FC236}">
                <a16:creationId xmlns:a16="http://schemas.microsoft.com/office/drawing/2014/main" id="{58855394-2513-D880-E098-23046D241B51}"/>
              </a:ext>
            </a:extLst>
          </p:cNvPr>
          <p:cNvSpPr/>
          <p:nvPr/>
        </p:nvSpPr>
        <p:spPr>
          <a:xfrm>
            <a:off x="1436400" y="3733641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01" name="A">
            <a:extLst>
              <a:ext uri="{FF2B5EF4-FFF2-40B4-BE49-F238E27FC236}">
                <a16:creationId xmlns:a16="http://schemas.microsoft.com/office/drawing/2014/main" id="{146B0BA6-8415-96BB-C3BC-870D8F8ABEF9}"/>
              </a:ext>
            </a:extLst>
          </p:cNvPr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2" name="A">
            <a:extLst>
              <a:ext uri="{FF2B5EF4-FFF2-40B4-BE49-F238E27FC236}">
                <a16:creationId xmlns:a16="http://schemas.microsoft.com/office/drawing/2014/main" id="{A412A233-56B3-FC95-6944-46C1E723454A}"/>
              </a:ext>
            </a:extLst>
          </p:cNvPr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3" name="A">
            <a:extLst>
              <a:ext uri="{FF2B5EF4-FFF2-40B4-BE49-F238E27FC236}">
                <a16:creationId xmlns:a16="http://schemas.microsoft.com/office/drawing/2014/main" id="{41F48FA4-99C6-EDC1-DA9D-E42A96460899}"/>
              </a:ext>
            </a:extLst>
          </p:cNvPr>
          <p:cNvSpPr/>
          <p:nvPr/>
        </p:nvSpPr>
        <p:spPr>
          <a:xfrm>
            <a:off x="561600" y="3733641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4" name="A">
            <a:extLst>
              <a:ext uri="{FF2B5EF4-FFF2-40B4-BE49-F238E27FC236}">
                <a16:creationId xmlns:a16="http://schemas.microsoft.com/office/drawing/2014/main" id="{32337204-CA2B-97FA-07F9-0896127D6505}"/>
              </a:ext>
            </a:extLst>
          </p:cNvPr>
          <p:cNvSpPr/>
          <p:nvPr/>
        </p:nvSpPr>
        <p:spPr>
          <a:xfrm>
            <a:off x="75600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5" name="A">
            <a:extLst>
              <a:ext uri="{FF2B5EF4-FFF2-40B4-BE49-F238E27FC236}">
                <a16:creationId xmlns:a16="http://schemas.microsoft.com/office/drawing/2014/main" id="{29EF72A6-FFA9-FEFC-4A55-CA222D186872}"/>
              </a:ext>
            </a:extLst>
          </p:cNvPr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6" name="A">
            <a:extLst>
              <a:ext uri="{FF2B5EF4-FFF2-40B4-BE49-F238E27FC236}">
                <a16:creationId xmlns:a16="http://schemas.microsoft.com/office/drawing/2014/main" id="{3CDF173F-0372-0C3D-2D78-2F1F9DB3DE97}"/>
              </a:ext>
            </a:extLst>
          </p:cNvPr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7" name="A">
            <a:extLst>
              <a:ext uri="{FF2B5EF4-FFF2-40B4-BE49-F238E27FC236}">
                <a16:creationId xmlns:a16="http://schemas.microsoft.com/office/drawing/2014/main" id="{2FB10218-1D9D-8172-947C-1BBEA8758162}"/>
              </a:ext>
            </a:extLst>
          </p:cNvPr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8" name="A">
            <a:extLst>
              <a:ext uri="{FF2B5EF4-FFF2-40B4-BE49-F238E27FC236}">
                <a16:creationId xmlns:a16="http://schemas.microsoft.com/office/drawing/2014/main" id="{9382445C-7498-AC45-DD3F-407C657F4969}"/>
              </a:ext>
            </a:extLst>
          </p:cNvPr>
          <p:cNvSpPr/>
          <p:nvPr/>
        </p:nvSpPr>
        <p:spPr>
          <a:xfrm>
            <a:off x="66852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9" name="A">
            <a:extLst>
              <a:ext uri="{FF2B5EF4-FFF2-40B4-BE49-F238E27FC236}">
                <a16:creationId xmlns:a16="http://schemas.microsoft.com/office/drawing/2014/main" id="{F87D6183-D094-9A10-FA3A-F7146620AAEF}"/>
              </a:ext>
            </a:extLst>
          </p:cNvPr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0" name="A">
            <a:extLst>
              <a:ext uri="{FF2B5EF4-FFF2-40B4-BE49-F238E27FC236}">
                <a16:creationId xmlns:a16="http://schemas.microsoft.com/office/drawing/2014/main" id="{C40CC9C7-5F90-FC62-3BFB-07BC21A9E2DE}"/>
              </a:ext>
            </a:extLst>
          </p:cNvPr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1" name="A">
            <a:extLst>
              <a:ext uri="{FF2B5EF4-FFF2-40B4-BE49-F238E27FC236}">
                <a16:creationId xmlns:a16="http://schemas.microsoft.com/office/drawing/2014/main" id="{8C267FE7-3AC0-A43A-7D13-1040AE6FF15B}"/>
              </a:ext>
            </a:extLst>
          </p:cNvPr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2" name="A">
            <a:extLst>
              <a:ext uri="{FF2B5EF4-FFF2-40B4-BE49-F238E27FC236}">
                <a16:creationId xmlns:a16="http://schemas.microsoft.com/office/drawing/2014/main" id="{D85B77E9-8169-9E9B-4CEC-493B4FDDE1C3}"/>
              </a:ext>
            </a:extLst>
          </p:cNvPr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3" name="A">
            <a:extLst>
              <a:ext uri="{FF2B5EF4-FFF2-40B4-BE49-F238E27FC236}">
                <a16:creationId xmlns:a16="http://schemas.microsoft.com/office/drawing/2014/main" id="{A56651E6-B73E-2FFA-168E-411F559943BC}"/>
              </a:ext>
            </a:extLst>
          </p:cNvPr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4" name="A">
            <a:extLst>
              <a:ext uri="{FF2B5EF4-FFF2-40B4-BE49-F238E27FC236}">
                <a16:creationId xmlns:a16="http://schemas.microsoft.com/office/drawing/2014/main" id="{6D4045FF-11F8-72CC-A875-C1B12E6AAC3D}"/>
              </a:ext>
            </a:extLst>
          </p:cNvPr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5" name="A">
            <a:extLst>
              <a:ext uri="{FF2B5EF4-FFF2-40B4-BE49-F238E27FC236}">
                <a16:creationId xmlns:a16="http://schemas.microsoft.com/office/drawing/2014/main" id="{A34765F9-46EB-699C-B0CA-29A9B6C1001C}"/>
              </a:ext>
            </a:extLst>
          </p:cNvPr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6" name="A">
            <a:extLst>
              <a:ext uri="{FF2B5EF4-FFF2-40B4-BE49-F238E27FC236}">
                <a16:creationId xmlns:a16="http://schemas.microsoft.com/office/drawing/2014/main" id="{2BBB3A24-FA2A-9743-F5E2-DE3D7BD4A081}"/>
              </a:ext>
            </a:extLst>
          </p:cNvPr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7" name="A">
            <a:extLst>
              <a:ext uri="{FF2B5EF4-FFF2-40B4-BE49-F238E27FC236}">
                <a16:creationId xmlns:a16="http://schemas.microsoft.com/office/drawing/2014/main" id="{BAA93562-0582-7585-3E91-75E78111A477}"/>
              </a:ext>
            </a:extLst>
          </p:cNvPr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18" name="A">
            <a:extLst>
              <a:ext uri="{FF2B5EF4-FFF2-40B4-BE49-F238E27FC236}">
                <a16:creationId xmlns:a16="http://schemas.microsoft.com/office/drawing/2014/main" id="{FAD906B0-4290-2A70-09A8-B0E53C70229C}"/>
              </a:ext>
            </a:extLst>
          </p:cNvPr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19" name="A">
            <a:extLst>
              <a:ext uri="{FF2B5EF4-FFF2-40B4-BE49-F238E27FC236}">
                <a16:creationId xmlns:a16="http://schemas.microsoft.com/office/drawing/2014/main" id="{3E88194B-67C6-E3CB-A314-881523B81B90}"/>
              </a:ext>
            </a:extLst>
          </p:cNvPr>
          <p:cNvSpPr/>
          <p:nvPr/>
        </p:nvSpPr>
        <p:spPr>
          <a:xfrm>
            <a:off x="93096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20" name="A">
            <a:extLst>
              <a:ext uri="{FF2B5EF4-FFF2-40B4-BE49-F238E27FC236}">
                <a16:creationId xmlns:a16="http://schemas.microsoft.com/office/drawing/2014/main" id="{B0E11B77-4EC0-BE87-D74D-A7C858ED8D8E}"/>
              </a:ext>
            </a:extLst>
          </p:cNvPr>
          <p:cNvSpPr/>
          <p:nvPr/>
        </p:nvSpPr>
        <p:spPr>
          <a:xfrm>
            <a:off x="58104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21" name="A">
            <a:extLst>
              <a:ext uri="{FF2B5EF4-FFF2-40B4-BE49-F238E27FC236}">
                <a16:creationId xmlns:a16="http://schemas.microsoft.com/office/drawing/2014/main" id="{AE69963C-E4DA-04C9-CC46-792471965ABA}"/>
              </a:ext>
            </a:extLst>
          </p:cNvPr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2" name="A">
            <a:extLst>
              <a:ext uri="{FF2B5EF4-FFF2-40B4-BE49-F238E27FC236}">
                <a16:creationId xmlns:a16="http://schemas.microsoft.com/office/drawing/2014/main" id="{96665478-C032-8771-D694-45E4801C1370}"/>
              </a:ext>
            </a:extLst>
          </p:cNvPr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3" name="A">
            <a:extLst>
              <a:ext uri="{FF2B5EF4-FFF2-40B4-BE49-F238E27FC236}">
                <a16:creationId xmlns:a16="http://schemas.microsoft.com/office/drawing/2014/main" id="{2FD2F196-D5C8-736D-5F9C-EC22E6DE858C}"/>
              </a:ext>
            </a:extLst>
          </p:cNvPr>
          <p:cNvSpPr/>
          <p:nvPr/>
        </p:nvSpPr>
        <p:spPr>
          <a:xfrm>
            <a:off x="8434800" y="28440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4" name="A">
            <a:extLst>
              <a:ext uri="{FF2B5EF4-FFF2-40B4-BE49-F238E27FC236}">
                <a16:creationId xmlns:a16="http://schemas.microsoft.com/office/drawing/2014/main" id="{77AC077D-E0EA-506A-6AC8-3C10E430943A}"/>
              </a:ext>
            </a:extLst>
          </p:cNvPr>
          <p:cNvSpPr/>
          <p:nvPr/>
        </p:nvSpPr>
        <p:spPr>
          <a:xfrm>
            <a:off x="561600" y="2845517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5" name="A">
            <a:extLst>
              <a:ext uri="{FF2B5EF4-FFF2-40B4-BE49-F238E27FC236}">
                <a16:creationId xmlns:a16="http://schemas.microsoft.com/office/drawing/2014/main" id="{23C55930-3BFA-7BDD-6D51-52E0FA943A74}"/>
              </a:ext>
            </a:extLst>
          </p:cNvPr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6" name="A">
            <a:extLst>
              <a:ext uri="{FF2B5EF4-FFF2-40B4-BE49-F238E27FC236}">
                <a16:creationId xmlns:a16="http://schemas.microsoft.com/office/drawing/2014/main" id="{BA16D0D3-D959-A49E-6ADE-CBAF4A8AACE5}"/>
              </a:ext>
            </a:extLst>
          </p:cNvPr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7" name="A">
            <a:extLst>
              <a:ext uri="{FF2B5EF4-FFF2-40B4-BE49-F238E27FC236}">
                <a16:creationId xmlns:a16="http://schemas.microsoft.com/office/drawing/2014/main" id="{18060B9F-857E-0109-91EE-E9748DDFEA04}"/>
              </a:ext>
            </a:extLst>
          </p:cNvPr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8" name="A">
            <a:extLst>
              <a:ext uri="{FF2B5EF4-FFF2-40B4-BE49-F238E27FC236}">
                <a16:creationId xmlns:a16="http://schemas.microsoft.com/office/drawing/2014/main" id="{ACBD0FA3-2D37-5D1C-2471-AF03F84DAF8E}"/>
              </a:ext>
            </a:extLst>
          </p:cNvPr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9" name="A">
            <a:extLst>
              <a:ext uri="{FF2B5EF4-FFF2-40B4-BE49-F238E27FC236}">
                <a16:creationId xmlns:a16="http://schemas.microsoft.com/office/drawing/2014/main" id="{7B482A30-2C56-10E8-8342-D18F6ADC4885}"/>
              </a:ext>
            </a:extLst>
          </p:cNvPr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0" name="A">
            <a:extLst>
              <a:ext uri="{FF2B5EF4-FFF2-40B4-BE49-F238E27FC236}">
                <a16:creationId xmlns:a16="http://schemas.microsoft.com/office/drawing/2014/main" id="{B2F7439E-6AE3-1D98-076A-515FD3BC7BBA}"/>
              </a:ext>
            </a:extLst>
          </p:cNvPr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1" name="A">
            <a:extLst>
              <a:ext uri="{FF2B5EF4-FFF2-40B4-BE49-F238E27FC236}">
                <a16:creationId xmlns:a16="http://schemas.microsoft.com/office/drawing/2014/main" id="{6EC8D982-9DC6-8BEA-765F-FDF5392D43E0}"/>
              </a:ext>
            </a:extLst>
          </p:cNvPr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2" name="A">
            <a:extLst>
              <a:ext uri="{FF2B5EF4-FFF2-40B4-BE49-F238E27FC236}">
                <a16:creationId xmlns:a16="http://schemas.microsoft.com/office/drawing/2014/main" id="{B9E2964A-0655-F158-5111-71BD101679E9}"/>
              </a:ext>
            </a:extLst>
          </p:cNvPr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3" name="A">
            <a:extLst>
              <a:ext uri="{FF2B5EF4-FFF2-40B4-BE49-F238E27FC236}">
                <a16:creationId xmlns:a16="http://schemas.microsoft.com/office/drawing/2014/main" id="{C9FB16AD-01B4-914D-3502-37DD04E7C330}"/>
              </a:ext>
            </a:extLst>
          </p:cNvPr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4" name="A">
            <a:extLst>
              <a:ext uri="{FF2B5EF4-FFF2-40B4-BE49-F238E27FC236}">
                <a16:creationId xmlns:a16="http://schemas.microsoft.com/office/drawing/2014/main" id="{75D8F32A-B802-710D-FBC5-A403A5B1DAC6}"/>
              </a:ext>
            </a:extLst>
          </p:cNvPr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5" name="A">
            <a:extLst>
              <a:ext uri="{FF2B5EF4-FFF2-40B4-BE49-F238E27FC236}">
                <a16:creationId xmlns:a16="http://schemas.microsoft.com/office/drawing/2014/main" id="{9569BF12-903D-E2EF-640C-A3A2AF967A4B}"/>
              </a:ext>
            </a:extLst>
          </p:cNvPr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6" name="A">
            <a:extLst>
              <a:ext uri="{FF2B5EF4-FFF2-40B4-BE49-F238E27FC236}">
                <a16:creationId xmlns:a16="http://schemas.microsoft.com/office/drawing/2014/main" id="{5CCCDED4-D8E6-675E-09F0-2D3D354B17C5}"/>
              </a:ext>
            </a:extLst>
          </p:cNvPr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7" name="A">
            <a:extLst>
              <a:ext uri="{FF2B5EF4-FFF2-40B4-BE49-F238E27FC236}">
                <a16:creationId xmlns:a16="http://schemas.microsoft.com/office/drawing/2014/main" id="{D18A0198-2F74-F5A3-2462-A0EF1A3654C2}"/>
              </a:ext>
            </a:extLst>
          </p:cNvPr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38" name="A">
            <a:extLst>
              <a:ext uri="{FF2B5EF4-FFF2-40B4-BE49-F238E27FC236}">
                <a16:creationId xmlns:a16="http://schemas.microsoft.com/office/drawing/2014/main" id="{5D339CF8-FDA0-B287-FD58-F106998FFFAE}"/>
              </a:ext>
            </a:extLst>
          </p:cNvPr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39" name="A">
            <a:extLst>
              <a:ext uri="{FF2B5EF4-FFF2-40B4-BE49-F238E27FC236}">
                <a16:creationId xmlns:a16="http://schemas.microsoft.com/office/drawing/2014/main" id="{2514F09F-EE4F-8CA5-AF21-77E4CE34F5E5}"/>
              </a:ext>
            </a:extLst>
          </p:cNvPr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0" name="A">
            <a:extLst>
              <a:ext uri="{FF2B5EF4-FFF2-40B4-BE49-F238E27FC236}">
                <a16:creationId xmlns:a16="http://schemas.microsoft.com/office/drawing/2014/main" id="{7D1B5B83-7D4A-3D71-550E-C905B6AF300F}"/>
              </a:ext>
            </a:extLst>
          </p:cNvPr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1" name="A">
            <a:extLst>
              <a:ext uri="{FF2B5EF4-FFF2-40B4-BE49-F238E27FC236}">
                <a16:creationId xmlns:a16="http://schemas.microsoft.com/office/drawing/2014/main" id="{9B1408D3-0773-AFC1-E475-FCDB024F927E}"/>
              </a:ext>
            </a:extLst>
          </p:cNvPr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2" name="A">
            <a:extLst>
              <a:ext uri="{FF2B5EF4-FFF2-40B4-BE49-F238E27FC236}">
                <a16:creationId xmlns:a16="http://schemas.microsoft.com/office/drawing/2014/main" id="{4608AC0E-407A-0209-6DB3-9DE3FAF79288}"/>
              </a:ext>
            </a:extLst>
          </p:cNvPr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3" name="A">
            <a:extLst>
              <a:ext uri="{FF2B5EF4-FFF2-40B4-BE49-F238E27FC236}">
                <a16:creationId xmlns:a16="http://schemas.microsoft.com/office/drawing/2014/main" id="{59E48FD3-493E-2CD4-2D03-1EECEDF5B523}"/>
              </a:ext>
            </a:extLst>
          </p:cNvPr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4" name="A">
            <a:extLst>
              <a:ext uri="{FF2B5EF4-FFF2-40B4-BE49-F238E27FC236}">
                <a16:creationId xmlns:a16="http://schemas.microsoft.com/office/drawing/2014/main" id="{D0497906-8D3F-BFBE-3816-708855DC41C2}"/>
              </a:ext>
            </a:extLst>
          </p:cNvPr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5" name="A">
            <a:extLst>
              <a:ext uri="{FF2B5EF4-FFF2-40B4-BE49-F238E27FC236}">
                <a16:creationId xmlns:a16="http://schemas.microsoft.com/office/drawing/2014/main" id="{26FA8C31-82B6-1D72-7D02-99E6F74DCB68}"/>
              </a:ext>
            </a:extLst>
          </p:cNvPr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6" name="A">
            <a:extLst>
              <a:ext uri="{FF2B5EF4-FFF2-40B4-BE49-F238E27FC236}">
                <a16:creationId xmlns:a16="http://schemas.microsoft.com/office/drawing/2014/main" id="{3F2031B9-E249-D776-5DA8-AD0C14B0AFCF}"/>
              </a:ext>
            </a:extLst>
          </p:cNvPr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7" name="A">
            <a:extLst>
              <a:ext uri="{FF2B5EF4-FFF2-40B4-BE49-F238E27FC236}">
                <a16:creationId xmlns:a16="http://schemas.microsoft.com/office/drawing/2014/main" id="{BE41EACB-B46B-5C7A-A69E-1FD16DE61AC3}"/>
              </a:ext>
            </a:extLst>
          </p:cNvPr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8" name="A">
            <a:extLst>
              <a:ext uri="{FF2B5EF4-FFF2-40B4-BE49-F238E27FC236}">
                <a16:creationId xmlns:a16="http://schemas.microsoft.com/office/drawing/2014/main" id="{C83EC681-4934-713F-8E35-6DBAB070D355}"/>
              </a:ext>
            </a:extLst>
          </p:cNvPr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B53AF6E8-9363-2788-D9D6-A46BA4E6A850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9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6454280-C924-A2F8-D4AE-14B58EDEF5F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Chevron 19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74FA106-9F1F-A5A4-D3F1-DAEF0AF8C80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863985EF-77EF-B2AA-F462-9EB34E907D4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05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3D1BE0C-61A4-044E-7BFD-63B3EE0281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2F3A2EB-5F33-F1FA-ACB3-F97720F99ED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game_show_low_audio">
            <a:hlinkClick r:id="" action="ppaction://media"/>
            <a:extLst>
              <a:ext uri="{FF2B5EF4-FFF2-40B4-BE49-F238E27FC236}">
                <a16:creationId xmlns:a16="http://schemas.microsoft.com/office/drawing/2014/main" id="{2B21C4DE-51E4-4204-C130-3F17952A5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2238" y="18014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audio>
              <p:cMediaNode vol="80000">
                <p:cTn id="4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8" grpId="0" animBg="1"/>
      <p:bldP spid="299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83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1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64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112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78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60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35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104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852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600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348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309600" y="2845517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184400" y="2845517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059200" y="2845517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16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4364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11200" y="3733641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788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608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356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104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852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600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348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096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1844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059200" y="3733641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1809106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B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2491037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" name="C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3170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D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38509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1" name="E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45313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2" name="F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52117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83" name="G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58921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4" name="H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6572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85" name="I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72529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J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79333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87" name="K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86137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88" name="L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92941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9" name="M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9974598" y="4952792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0" name="N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1809106" y="5691146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1" name="O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24901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92" name="P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3170598" y="5691146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19" name="Q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38509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120" name="R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45313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1" name="S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52117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2" name="T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5892198" y="5699967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23" name="U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65725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24" name="V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72529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25" name="W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79333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126" name="X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86137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" name="Y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92941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28" name="Z">
            <a:hlinkClick r:id="" action="ppaction://noaction">
              <a:snd r:embed="rId2" name="Button Clicks Sounds Download Free Button Clicks Sound Effec(1).wav"/>
            </a:hlinkClick>
          </p:cNvPr>
          <p:cNvSpPr/>
          <p:nvPr/>
        </p:nvSpPr>
        <p:spPr>
          <a:xfrm>
            <a:off x="9974598" y="5690535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98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99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3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4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5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6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07" name="A"/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8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9" name="A"/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10" name="A"/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11" name="A"/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12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13" name="A"/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15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16" name="A"/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17" name="A"/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18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19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20" name="A"/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21" name="A"/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22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23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324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325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26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327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328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29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0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1" name="A"/>
          <p:cNvSpPr/>
          <p:nvPr/>
        </p:nvSpPr>
        <p:spPr>
          <a:xfrm>
            <a:off x="562645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2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3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4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5" name="A"/>
          <p:cNvSpPr/>
          <p:nvPr/>
        </p:nvSpPr>
        <p:spPr>
          <a:xfrm>
            <a:off x="1435418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6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7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8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9" name="A"/>
          <p:cNvSpPr/>
          <p:nvPr/>
        </p:nvSpPr>
        <p:spPr>
          <a:xfrm>
            <a:off x="2311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0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1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2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3" name="A"/>
          <p:cNvSpPr/>
          <p:nvPr/>
        </p:nvSpPr>
        <p:spPr>
          <a:xfrm>
            <a:off x="3178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8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49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0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1" name="A"/>
          <p:cNvSpPr/>
          <p:nvPr/>
        </p:nvSpPr>
        <p:spPr>
          <a:xfrm>
            <a:off x="40608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2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3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4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5" name="A"/>
          <p:cNvSpPr/>
          <p:nvPr/>
        </p:nvSpPr>
        <p:spPr>
          <a:xfrm>
            <a:off x="49356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56" name="A"/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7" name="A"/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8" name="A"/>
          <p:cNvSpPr/>
          <p:nvPr/>
        </p:nvSpPr>
        <p:spPr>
          <a:xfrm>
            <a:off x="5810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9" name="A"/>
          <p:cNvSpPr/>
          <p:nvPr/>
        </p:nvSpPr>
        <p:spPr>
          <a:xfrm>
            <a:off x="58104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0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1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2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3" name="A"/>
          <p:cNvSpPr/>
          <p:nvPr/>
        </p:nvSpPr>
        <p:spPr>
          <a:xfrm>
            <a:off x="6685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64" name="A"/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5" name="A"/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6" name="A"/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7" name="A"/>
          <p:cNvSpPr/>
          <p:nvPr/>
        </p:nvSpPr>
        <p:spPr>
          <a:xfrm>
            <a:off x="75600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8" name="A"/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69" name="A"/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0" name="A"/>
          <p:cNvSpPr/>
          <p:nvPr/>
        </p:nvSpPr>
        <p:spPr>
          <a:xfrm>
            <a:off x="8434800" y="884983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1" name="A"/>
          <p:cNvSpPr/>
          <p:nvPr/>
        </p:nvSpPr>
        <p:spPr>
          <a:xfrm>
            <a:off x="84348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2" name="A"/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3" name="A"/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4" name="A"/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75" name="A"/>
          <p:cNvSpPr/>
          <p:nvPr/>
        </p:nvSpPr>
        <p:spPr>
          <a:xfrm>
            <a:off x="93096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83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7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8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9" name="A"/>
          <p:cNvSpPr/>
          <p:nvPr/>
        </p:nvSpPr>
        <p:spPr>
          <a:xfrm>
            <a:off x="101844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90" name="A"/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1" name="A"/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2" name="A"/>
          <p:cNvSpPr/>
          <p:nvPr/>
        </p:nvSpPr>
        <p:spPr>
          <a:xfrm>
            <a:off x="11059200" y="87068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3" name="A"/>
          <p:cNvSpPr/>
          <p:nvPr/>
        </p:nvSpPr>
        <p:spPr>
          <a:xfrm>
            <a:off x="11059200" y="8712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4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8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9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00" name="A"/>
          <p:cNvSpPr/>
          <p:nvPr/>
        </p:nvSpPr>
        <p:spPr>
          <a:xfrm>
            <a:off x="562645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01" name="A"/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2" name="A"/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3" name="A"/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4" name="A"/>
          <p:cNvSpPr/>
          <p:nvPr/>
        </p:nvSpPr>
        <p:spPr>
          <a:xfrm>
            <a:off x="1435418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5" name="A"/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6" name="A"/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7" name="A"/>
          <p:cNvSpPr/>
          <p:nvPr/>
        </p:nvSpPr>
        <p:spPr>
          <a:xfrm>
            <a:off x="2291887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8" name="A"/>
          <p:cNvSpPr/>
          <p:nvPr/>
        </p:nvSpPr>
        <p:spPr>
          <a:xfrm>
            <a:off x="2311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09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0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1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2" name="A"/>
          <p:cNvSpPr/>
          <p:nvPr/>
        </p:nvSpPr>
        <p:spPr>
          <a:xfrm>
            <a:off x="3178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413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4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5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6" name="A"/>
          <p:cNvSpPr/>
          <p:nvPr/>
        </p:nvSpPr>
        <p:spPr>
          <a:xfrm>
            <a:off x="4060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7" name="A"/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18" name="A"/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19" name="A"/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20" name="A"/>
          <p:cNvSpPr/>
          <p:nvPr/>
        </p:nvSpPr>
        <p:spPr>
          <a:xfrm>
            <a:off x="4935600" y="1760400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21" name="A"/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2" name="A"/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3" name="A"/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4" name="A"/>
          <p:cNvSpPr/>
          <p:nvPr/>
        </p:nvSpPr>
        <p:spPr>
          <a:xfrm>
            <a:off x="5810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25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6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7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8" name="A"/>
          <p:cNvSpPr/>
          <p:nvPr/>
        </p:nvSpPr>
        <p:spPr>
          <a:xfrm>
            <a:off x="6685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29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0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1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2" name="A"/>
          <p:cNvSpPr/>
          <p:nvPr/>
        </p:nvSpPr>
        <p:spPr>
          <a:xfrm>
            <a:off x="75600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3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4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5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6" name="A"/>
          <p:cNvSpPr/>
          <p:nvPr/>
        </p:nvSpPr>
        <p:spPr>
          <a:xfrm>
            <a:off x="84348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37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38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39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0" name="A"/>
          <p:cNvSpPr/>
          <p:nvPr/>
        </p:nvSpPr>
        <p:spPr>
          <a:xfrm>
            <a:off x="93096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1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2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3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4" name="A"/>
          <p:cNvSpPr/>
          <p:nvPr/>
        </p:nvSpPr>
        <p:spPr>
          <a:xfrm>
            <a:off x="101844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45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6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7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48" name="A"/>
          <p:cNvSpPr/>
          <p:nvPr/>
        </p:nvSpPr>
        <p:spPr>
          <a:xfrm>
            <a:off x="11059200" y="1758804"/>
            <a:ext cx="720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199" name="Group 198"/>
          <p:cNvGrpSpPr/>
          <p:nvPr/>
        </p:nvGrpSpPr>
        <p:grpSpPr>
          <a:xfrm>
            <a:off x="11629571" y="114976"/>
            <a:ext cx="432000" cy="432000"/>
            <a:chOff x="10825776" y="5516647"/>
            <a:chExt cx="540000" cy="540000"/>
          </a:xfrm>
        </p:grpSpPr>
        <p:sp>
          <p:nvSpPr>
            <p:cNvPr id="200" name="P">
              <a:hlinkClick r:id="" action="ppaction://hlinkshowjump?jump=nextslide"/>
            </p:cNvPr>
            <p:cNvSpPr/>
            <p:nvPr/>
          </p:nvSpPr>
          <p:spPr>
            <a:xfrm>
              <a:off x="10825776" y="5516647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Chevron 200"/>
            <p:cNvSpPr/>
            <p:nvPr/>
          </p:nvSpPr>
          <p:spPr>
            <a:xfrm>
              <a:off x="10972161" y="5575253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 flipH="1">
            <a:off x="151576" y="115200"/>
            <a:ext cx="432000" cy="432000"/>
            <a:chOff x="11006440" y="242122"/>
            <a:chExt cx="540000" cy="540000"/>
          </a:xfrm>
        </p:grpSpPr>
        <p:sp>
          <p:nvSpPr>
            <p:cNvPr id="203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Chevron 203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298" grpId="0" animBg="1"/>
      <p:bldP spid="299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83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hɪpnəˌtaɪzd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嫉妒的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ʌnəkˈsɛptəbᵊl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hɪpnəˌtaɪzd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hypnotised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嫉妒的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jealous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ʌnəkˈsɛptəbᵊl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unacceptable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6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VOLPINA.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Who is this girl and what is she doing next to the love of my life?!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Lila's got the most incredible life, and now she's going here. She's totally awesome!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What if Adrien totally falls for her?! I've never flown in a private jet,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nobody's ever written a song about me.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What's going on? I mean has this Lila girl hypnotized everyone or something?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You wouldn't be a little jealous, Marinette?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Huh! Me, jealous? No way!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Marinette, Adrien's book! I need to get a closer look at it.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Why are you so concerned about his book? Hide, Tikki!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Lila: I love superheroes!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It's already too late!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Lila: Ladybug!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She's amazing.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Lila: A girl doesn't need to wear a costume to be amazing, you know.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Uh, I don't know, I mean, I …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Lila: So you've got a little soft spot for the bug, huh?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hides stuff behind the painting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2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</a:t>
            </a:r>
          </a:p>
        </p:txBody>
      </p:sp>
      <p:sp>
        <p:nvSpPr>
          <p:cNvPr id="5" name="Option 2">
            <a:hlinkClick r:id="" action="ppaction://noaction" highlightClick="1">
              <a:snd r:embed="rId3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Sally</a:t>
            </a:r>
          </a:p>
        </p:txBody>
      </p:sp>
      <p:sp>
        <p:nvSpPr>
          <p:cNvPr id="6" name="Option 1">
            <a:hlinkClick r:id="" action="ppaction://noaction" highlightClick="1">
              <a:snd r:embed="rId3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scumbag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 Moth? What's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 in a book about superheroes?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36095</TotalTime>
  <Words>998</Words>
  <Application>Microsoft Office PowerPoint</Application>
  <PresentationFormat>Widescreen</PresentationFormat>
  <Paragraphs>570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Volpina. Part 1</dc:title>
  <dc:creator/>
  <cp:lastModifiedBy>Mohammed Baybars Mehdi</cp:lastModifiedBy>
  <cp:revision>8032</cp:revision>
  <dcterms:created xsi:type="dcterms:W3CDTF">2017-12-17T18:25:04Z</dcterms:created>
  <dcterms:modified xsi:type="dcterms:W3CDTF">2026-02-08T13:07:57Z</dcterms:modified>
</cp:coreProperties>
</file>