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364" r:id="rId4"/>
    <p:sldId id="2369" r:id="rId5"/>
    <p:sldId id="1766" r:id="rId6"/>
    <p:sldId id="2348" r:id="rId7"/>
    <p:sldId id="2349" r:id="rId8"/>
    <p:sldId id="1887" r:id="rId9"/>
    <p:sldId id="2047" r:id="rId10"/>
    <p:sldId id="1394" r:id="rId11"/>
    <p:sldId id="1392" r:id="rId12"/>
    <p:sldId id="2064" r:id="rId13"/>
    <p:sldId id="1393" r:id="rId14"/>
    <p:sldId id="2248" r:id="rId15"/>
    <p:sldId id="2371" r:id="rId16"/>
    <p:sldId id="2355" r:id="rId17"/>
    <p:sldId id="23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364"/>
            <p14:sldId id="2369"/>
            <p14:sldId id="1766"/>
            <p14:sldId id="2348"/>
            <p14:sldId id="2349"/>
            <p14:sldId id="1887"/>
            <p14:sldId id="2047"/>
            <p14:sldId id="1394"/>
            <p14:sldId id="1392"/>
            <p14:sldId id="2064"/>
            <p14:sldId id="1393"/>
            <p14:sldId id="2248"/>
            <p14:sldId id="2371"/>
            <p14:sldId id="2355"/>
            <p14:sldId id="2372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370" autoAdjust="0"/>
  </p:normalViewPr>
  <p:slideViewPr>
    <p:cSldViewPr snapToGrid="0">
      <p:cViewPr varScale="1">
        <p:scale>
          <a:sx n="75" d="100"/>
          <a:sy n="75" d="100"/>
        </p:scale>
        <p:origin x="14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08/02/2026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KUNG FOOD. PART 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000" y="1008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2" name="Lil.John.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grease</a:t>
            </a:r>
          </a:p>
        </p:txBody>
      </p:sp>
      <p:sp>
        <p:nvSpPr>
          <p:cNvPr id="12" name="Action Button: Custom 11">
            <a:hlinkClick r:id="" action="ppaction://noaction" highlightClick="1">
              <a:snd r:embed="rId3" name="funny_laugh_new2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3" name="funny_laugh_new2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designer clothes are going to stink of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8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2" name="Lil.John.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noaction" highlightClick="1">
              <a:snd r:embed="rId3" name="careless_whisper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hotel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4" name="funny_laugh_new2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KFC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Ladybug, come on. It's just you and me together. We could go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3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funny_laugh_new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panel</a:t>
            </a:r>
          </a:p>
        </p:txBody>
      </p:sp>
      <p:sp>
        <p:nvSpPr>
          <p:cNvPr id="12" name="Action Button: Custom 11">
            <a:hlinkClick r:id="" action="ppaction://hlinkshowjump?jump=nextslide" highlightClick="1">
              <a:snd r:embed="rId3" name="Lil.John.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jury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2" name="funny_laugh_new2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balcony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Didn't your father kick you off 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1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funny_laugh_new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Dalian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noaction" highlightClick="1">
              <a:snd r:embed="rId2" name="funny_laugh_new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Ladybug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ction Button: Custom 13">
            <a:hlinkClick r:id="" action="ppaction://hlinkshowjump?jump=nextslide" highlightClick="1">
              <a:snd r:embed="rId3" name="Lil.John.Yeah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Marinette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called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soup.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BED2C75-BEB4-4847-9D55-33F67C3EEE19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2AA843D-72D4-47FE-A218-8A0EF3A2A00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AEC3D48-A3B6-48EB-B814-F90D0FCBF090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7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3081505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sleeve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mashed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minced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greasy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71006" y="2257468"/>
            <a:ext cx="2566956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52920" y="2461628"/>
            <a:ext cx="2636666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5127" y="2400748"/>
            <a:ext cx="2972922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55128" y="2400748"/>
            <a:ext cx="680625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169151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greasy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minced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sleeve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mashed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71006" y="2257468"/>
            <a:ext cx="2566956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52920" y="2461628"/>
            <a:ext cx="2636666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5127" y="2400748"/>
            <a:ext cx="2972922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55128" y="2400748"/>
            <a:ext cx="680625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775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683051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Chloé is going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to be in the soup.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Kung Food's soup is going to be greasy.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Kung Food has a pizza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sword.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Celestial Soup is now called Miraculous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Soup.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Cheng Sifu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wins the World's Greatest Chef contest.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3441605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Chloé is going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to be in the soup.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Kung Food's soup is going to be greasy.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Kung Food has a pizza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sword.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Celestial Soup is now called Miraculous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Soup.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Cheng Sifu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wins the World's Greatest Chef contest.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55636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appetizer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开胃菜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æpɪtaɪzə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demonstration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示范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dɛmənˈstreɪʃᵊn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foul-smelling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恶臭的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faʊl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-ˈ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smɛlɪŋ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jammed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卡住了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ʤæmd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jury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陪审团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ʤʊəri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mashed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捣碎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mæʃt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minced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剁碎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mɪnst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privilege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特权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prɪvᵊlɪʤ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sausage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香肠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sɒsɪʤ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ʤæmd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mæʃt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香肠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230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ʤæmd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jammed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mæʃt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mashed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香肠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sausage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669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KUNG FOOD. PART 2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Kung Food: Brat Soup even more powerful with superhero flavour.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Chloé: I will not eat your soup!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Kung Food: Foolish girl. You are not eating soup, you ARE soup!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Chloé: Someone help! Let me down!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Kung Food: Don't worry, you will be let down soon enough. </a:t>
            </a:r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Hahahaha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Mayor Bourgeois: Royal hotpot with its giant string of smoked sausages!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Looks like a food fight is coming our way.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I prefer my sausages with mashed potatoes.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Mayor Bourgeois: Welcome to the world famous Suite 36 of this hotel.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667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Jagged Stone: Rock n' Roll! I can't wait to get home and write a song about soup!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Cheng Sifu: Thank you, but no longer Celestial Soup. Now called: Marinette Soup.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Huh? </a:t>
            </a:r>
            <a:r>
              <a:rPr lang="zh-CN" altLang="en-US" sz="4800" b="1" dirty="0">
                <a:solidFill>
                  <a:schemeClr val="bg1"/>
                </a:solidFill>
                <a:cs typeface="Arial" panose="020B0604020202020204" pitchFamily="34" charset="0"/>
              </a:rPr>
              <a:t>谢谢</a:t>
            </a:r>
            <a:endParaRPr lang="en-GB" sz="4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Cheng Sifu: You're welcome.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Alec: Come over here and stand alongside your uncle, the "World's Greatest Chef"!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must add them to your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Action Button: Custom 3">
            <a:hlinkClick r:id="" action="ppaction://noaction" highlightClick="1">
              <a:snd r:embed="rId2" name="funny_laugh_new2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WeChat</a:t>
            </a:r>
          </a:p>
        </p:txBody>
      </p:sp>
      <p:sp>
        <p:nvSpPr>
          <p:cNvPr id="6" name="Action Button: Custom 4">
            <a:hlinkClick r:id="" action="ppaction://noaction" highlightClick="1">
              <a:snd r:embed="rId2" name="funny_laugh_new2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soup</a:t>
            </a:r>
          </a:p>
        </p:txBody>
      </p:sp>
      <p:sp>
        <p:nvSpPr>
          <p:cNvPr id="7" name="Action Button: Custom 5">
            <a:hlinkClick r:id="" action="ppaction://hlinkshowjump?jump=nextslide" highlightClick="1">
              <a:snd r:embed="rId3" name="Lil.John.Yeah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recipe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Custom 3">
            <a:hlinkClick r:id="" action="ppaction://noaction" highlightClick="1">
              <a:snd r:embed="rId2" name="funny_laugh_new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bitch</a:t>
            </a:r>
          </a:p>
        </p:txBody>
      </p:sp>
      <p:sp>
        <p:nvSpPr>
          <p:cNvPr id="5" name="Action Button: Custom 4">
            <a:hlinkClick r:id="" action="ppaction://hlinkshowjump?jump=nextslide" highlightClick="1">
              <a:snd r:embed="rId3" name="Lil.John.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soup</a:t>
            </a:r>
          </a:p>
        </p:txBody>
      </p:sp>
      <p:sp>
        <p:nvSpPr>
          <p:cNvPr id="6" name="Action Button: Custom 5">
            <a:hlinkClick r:id="" action="ppaction://noaction" highlightClick="1">
              <a:snd r:embed="rId2" name="funny_laugh_new2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sexy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Foolish girl. You are not eating soup, you ARE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2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35884</TotalTime>
  <Words>486</Words>
  <Application>Microsoft Office PowerPoint</Application>
  <PresentationFormat>Widescreen</PresentationFormat>
  <Paragraphs>83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Kung Food. Part 1</dc:title>
  <dc:creator/>
  <cp:lastModifiedBy>Mohammed Baybars Mehdi</cp:lastModifiedBy>
  <cp:revision>7974</cp:revision>
  <dcterms:created xsi:type="dcterms:W3CDTF">2017-12-17T18:25:04Z</dcterms:created>
  <dcterms:modified xsi:type="dcterms:W3CDTF">2026-02-08T13:07:52Z</dcterms:modified>
</cp:coreProperties>
</file>