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64" r:id="rId4"/>
    <p:sldId id="2366" r:id="rId5"/>
    <p:sldId id="1766" r:id="rId6"/>
    <p:sldId id="2348" r:id="rId7"/>
    <p:sldId id="2349" r:id="rId8"/>
    <p:sldId id="1887" r:id="rId9"/>
    <p:sldId id="2047" r:id="rId10"/>
    <p:sldId id="1394" r:id="rId11"/>
    <p:sldId id="1392" r:id="rId12"/>
    <p:sldId id="2064" r:id="rId13"/>
    <p:sldId id="1393" r:id="rId14"/>
    <p:sldId id="2248" r:id="rId15"/>
    <p:sldId id="2367" r:id="rId16"/>
    <p:sldId id="2355" r:id="rId17"/>
    <p:sldId id="23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366"/>
            <p14:sldId id="1766"/>
            <p14:sldId id="2348"/>
            <p14:sldId id="2349"/>
            <p14:sldId id="1887"/>
            <p14:sldId id="2047"/>
            <p14:sldId id="1394"/>
            <p14:sldId id="1392"/>
            <p14:sldId id="2064"/>
            <p14:sldId id="1393"/>
            <p14:sldId id="2248"/>
            <p14:sldId id="2367"/>
            <p14:sldId id="2355"/>
            <p14:sldId id="236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KUNG FOOD. PART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new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new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 needs no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sabotaged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new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spoiled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new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spilled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Someone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soup.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new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</a:t>
            </a: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revenge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funny_laugh_new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hear his heart screaming for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new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woke-up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2" name="funny_laugh_new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screwed-up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riled-up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never should have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03326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gastronomic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bouquet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sabotage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despise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2505" y="2520000"/>
            <a:ext cx="221229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3287" y="2461628"/>
            <a:ext cx="296629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3822" y="2417745"/>
            <a:ext cx="232428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r="-6366"/>
          <a:stretch/>
        </p:blipFill>
        <p:spPr bwMode="auto">
          <a:xfrm>
            <a:off x="192303" y="2520000"/>
            <a:ext cx="3512596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52925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despise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sabotage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bouquet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gastronomic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2505" y="2520000"/>
            <a:ext cx="221229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r="-6366"/>
          <a:stretch/>
        </p:blipFill>
        <p:spPr bwMode="auto">
          <a:xfrm>
            <a:off x="192303" y="2520000"/>
            <a:ext cx="351259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3822" y="2417745"/>
            <a:ext cx="232428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3287" y="2461628"/>
            <a:ext cx="2966292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9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9661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Marinette's aunt is Chinese.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speaks Chinese.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Cheng Sifu's dish is pumpkin soup.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Chloé sabotage's Cheng Sifu's dish.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is still a bitch.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42111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Marinette's aunt is Chinese.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speaks Chinese.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Cheng Sifu's dish is pumpkin soup.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Chloé sabotage's Cheng Sifu's dish.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is still a bitch.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3915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bouquet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花束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bʊˈkeɪ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brat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小子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bræt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celestial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天上的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sɪˈlɛstiəl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chaos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混乱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keɪɒs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despise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讨厌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dɪˈspaɪz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gastronomic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美食的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ɡæstrəˈnɒmɪk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gourmet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美食家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ɡʊəmeɪ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lame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瘸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leɪm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sabotage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被破坏的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sæbətɑːʒ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小子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ɡæstrəˈnɒmɪk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sæbətɑːʒ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小子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brat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ɡæstrəˈnɒmɪk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gastronomic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sæbətɑːʒ</a:t>
            </a:r>
            <a:r>
              <a:rPr lang="en-GB" altLang="zh-CN" sz="4600" b="1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>
                <a:solidFill>
                  <a:srgbClr val="FFFF00"/>
                </a:solidFill>
                <a:cs typeface="Arial" panose="020B0604020202020204" pitchFamily="34" charset="0"/>
              </a:rPr>
              <a:t>sabotage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2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KUNG FOOD.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Chill out Marinette, I got the solution.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Thank you! You're amazing.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Hey Marinette!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Adrien!? What in the… uh…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Alya called me. She said you needed someone who speaks Chinese? Well, here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 am! Translator at your service.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Alec: Since our "World's Greatest Chef" contest kicked off, the best masters from around the globe have been blowing our minds with their gastronomic creations.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André: Cheng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Shifu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I am delighted and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honored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to have you here on our final show, where you will have the chance to defeat all of the chefs who have competed thus far.</a:t>
            </a:r>
          </a:p>
          <a:p>
            <a:pPr algn="l"/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Would you like me to come with you, Cheng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Shifu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Cheng Sifu: No, thank you Adrien. Cooking needs no words.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Thanks, Adrien. I'm totally sorry for bothering you for nothing. I really thought he couldn't speak English.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No problem Marinette. It was awesome to be able to practice my Chinese.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mom's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super, famous Chinese chef.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funny_laugh_new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lover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funny_laugh_new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funny_laugh_new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funny_laugh_new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pot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dish is celestial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35784</TotalTime>
  <Words>464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Kung Food. Part 1</dc:title>
  <dc:creator/>
  <cp:lastModifiedBy>Mohammed Baybars Mehdi</cp:lastModifiedBy>
  <cp:revision>7944</cp:revision>
  <dcterms:created xsi:type="dcterms:W3CDTF">2017-12-17T18:25:04Z</dcterms:created>
  <dcterms:modified xsi:type="dcterms:W3CDTF">2026-02-08T13:07:48Z</dcterms:modified>
</cp:coreProperties>
</file>