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365" r:id="rId5"/>
    <p:sldId id="1766" r:id="rId6"/>
    <p:sldId id="2348" r:id="rId7"/>
    <p:sldId id="2349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60" r:id="rId16"/>
    <p:sldId id="2355" r:id="rId17"/>
    <p:sldId id="23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365"/>
            <p14:sldId id="1766"/>
            <p14:sldId id="2348"/>
            <p14:sldId id="2349"/>
            <p14:sldId id="1887"/>
            <p14:sldId id="2047"/>
            <p14:sldId id="1392"/>
            <p14:sldId id="2064"/>
            <p14:sldId id="1393"/>
            <p14:sldId id="1394"/>
            <p14:sldId id="2248"/>
            <p14:sldId id="2360"/>
            <p14:sldId id="2355"/>
            <p14:sldId id="236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ORIGINS 2. PART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Mylène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You'll never take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me! Come to me, my stone beings!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parachute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our powers! Lucky Charm!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bodyguard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 will drop you off and pick you off every day.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BFFs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superheroes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lovebirds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day of school and we already have two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0273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chewing</a:t>
                      </a:r>
                      <a:r>
                        <a:rPr lang="en-GB" sz="2200" baseline="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 gum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earrings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beneath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45" y="2520000"/>
            <a:ext cx="30164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520" y="2520000"/>
            <a:ext cx="195259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9922" y="2520000"/>
            <a:ext cx="23270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869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51941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beneath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chewing gum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earrings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45" y="2520000"/>
            <a:ext cx="30164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520" y="2520000"/>
            <a:ext cx="195259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9922" y="2520000"/>
            <a:ext cx="23270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869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8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740435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Mayor wants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Mylene's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safe return.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Hawk Moth talks to the people of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can never go to school again.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makes Chloé move.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stammers (</a:t>
                      </a:r>
                      <a:r>
                        <a:rPr lang="zh-CN" altLang="en-US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结巴者</a:t>
                      </a:r>
                      <a:r>
                        <a:rPr lang="en-GB" altLang="zh-CN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)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when she falls in love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40252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Mayor wants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Mylene's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safe return.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Hawk Moth talks to the people of London.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can never go to school again.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makes Chloe move.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stammers (</a:t>
                      </a:r>
                      <a:r>
                        <a:rPr lang="zh-CN" altLang="en-US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结巴者</a:t>
                      </a:r>
                      <a:r>
                        <a:rPr lang="en-GB" altLang="zh-CN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)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when she falls in love with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743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choice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选择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ʧɔɪs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clenched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攥紧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klɛnʧt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comedic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喜剧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kəˈmidɪk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innocent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ɪnəsənt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joker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小丑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ʤəʊkə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reverse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撤销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rɪˈvɜːs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separate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分离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sɛprɪt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surrounded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包围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səˈraʊndɪd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timing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定时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taɪmɪŋ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ʤəʊkə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分离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清白的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innocent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ʤəʊkə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joker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分离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separate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0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ORIGINS.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We're surrounded! What do we do now? We can't attack him.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Yes, but we know where the akuma is.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In his clenched fist. The one he's holding Mylène with. So…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We don't separate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Stoneheart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and Mylène, we bring them closer together! 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Oh, they're so made for each other.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Like us two.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Uh oh. You see that? Time to split. See you soon, Cat Noir.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Can't wait,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You disobeyed me, Adrien. Take a look at that school. 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Yes, Father.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You will never, I say, never go back there again… 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Father, no…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Without your bodyguard. He will drop you off and pick you off every day.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No, wait.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… You're in the wrong seat. Go on, get lost!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Help! I promise I'll be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everyone, say please and thank you.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 had captured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Stoneheart's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first time around…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35623</TotalTime>
  <Words>528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Origins 2. Part 2</dc:title>
  <dc:creator/>
  <cp:lastModifiedBy>Mohammed Baybars Mehdi</cp:lastModifiedBy>
  <cp:revision>7905</cp:revision>
  <dcterms:created xsi:type="dcterms:W3CDTF">2017-12-17T18:25:04Z</dcterms:created>
  <dcterms:modified xsi:type="dcterms:W3CDTF">2026-02-08T13:07:44Z</dcterms:modified>
</cp:coreProperties>
</file>